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26.jpeg" ContentType="image/jpeg"/>
  <Override PartName="/ppt/media/image116.png" ContentType="image/png"/>
  <Override PartName="/ppt/media/image184.png" ContentType="image/png"/>
  <Override PartName="/ppt/media/image125.png" ContentType="image/png"/>
  <Override PartName="/ppt/media/image193.png" ContentType="image/png"/>
  <Override PartName="/ppt/media/image124.png" ContentType="image/png"/>
  <Override PartName="/ppt/media/image192.png" ContentType="image/png"/>
  <Override PartName="/ppt/media/image123.png" ContentType="image/png"/>
  <Override PartName="/ppt/media/image191.png" ContentType="image/png"/>
  <Override PartName="/ppt/media/image122.png" ContentType="image/png"/>
  <Override PartName="/ppt/media/image190.png" ContentType="image/png"/>
  <Override PartName="/ppt/media/image121.png" ContentType="image/png"/>
  <Override PartName="/ppt/media/image115.png" ContentType="image/png"/>
  <Override PartName="/ppt/media/image183.png" ContentType="image/png"/>
  <Override PartName="/ppt/media/image114.png" ContentType="image/png"/>
  <Override PartName="/ppt/media/image182.png" ContentType="image/png"/>
  <Override PartName="/ppt/media/image113.png" ContentType="image/png"/>
  <Override PartName="/ppt/media/image181.png" ContentType="image/png"/>
  <Override PartName="/ppt/media/image112.png" ContentType="image/png"/>
  <Override PartName="/ppt/media/image180.png" ContentType="image/png"/>
  <Override PartName="/ppt/media/image111.png" ContentType="image/png"/>
  <Override PartName="/ppt/media/image106.png" ContentType="image/png"/>
  <Override PartName="/ppt/media/image174.png" ContentType="image/png"/>
  <Override PartName="/ppt/media/image105.png" ContentType="image/png"/>
  <Override PartName="/ppt/media/image173.png" ContentType="image/png"/>
  <Override PartName="/ppt/media/image104.png" ContentType="image/png"/>
  <Override PartName="/ppt/media/image172.png" ContentType="image/png"/>
  <Override PartName="/ppt/media/image103.png" ContentType="image/png"/>
  <Override PartName="/ppt/media/image171.png" ContentType="image/png"/>
  <Override PartName="/ppt/media/image102.png" ContentType="image/png"/>
  <Override PartName="/ppt/media/image170.png" ContentType="image/png"/>
  <Override PartName="/ppt/media/image101.png" ContentType="image/png"/>
  <Override PartName="/ppt/media/image99.png" ContentType="image/png"/>
  <Override PartName="/ppt/media/image98.png" ContentType="image/png"/>
  <Override PartName="/ppt/media/image97.png" ContentType="image/png"/>
  <Override PartName="/ppt/media/image29.png" ContentType="image/png"/>
  <Override PartName="/ppt/media/image96.png" ContentType="image/png"/>
  <Override PartName="/ppt/media/image28.png" ContentType="image/png"/>
  <Override PartName="/ppt/media/image95.png" ContentType="image/png"/>
  <Override PartName="/ppt/media/image27.png" ContentType="image/png"/>
  <Override PartName="/ppt/media/image89.png" ContentType="image/png"/>
  <Override PartName="/ppt/media/image88.png" ContentType="image/png"/>
  <Override PartName="/ppt/media/image87.png" ContentType="image/png"/>
  <Override PartName="/ppt/media/image19.png" ContentType="image/png"/>
  <Override PartName="/ppt/media/image79.png" ContentType="image/png"/>
  <Override PartName="/ppt/media/image78.png" ContentType="image/png"/>
  <Override PartName="/ppt/media/image77.png" ContentType="image/png"/>
  <Override PartName="/ppt/media/image76.png" ContentType="image/png"/>
  <Override PartName="/ppt/media/image75.png" ContentType="image/png"/>
  <Override PartName="/ppt/media/image74.png" ContentType="image/png"/>
  <Override PartName="/ppt/media/image73.png" ContentType="image/png"/>
  <Override PartName="/ppt/media/image72.png" ContentType="image/png"/>
  <Override PartName="/ppt/media/image71.png" ContentType="image/png"/>
  <Override PartName="/ppt/media/image91.jpeg" ContentType="image/jpeg"/>
  <Override PartName="/ppt/media/image70.png" ContentType="image/png"/>
  <Override PartName="/ppt/media/image120.png" ContentType="image/png"/>
  <Override PartName="/ppt/media/image69.png" ContentType="image/png"/>
  <Override PartName="/ppt/media/image68.png" ContentType="image/png"/>
  <Override PartName="/ppt/media/image67.png" ContentType="image/png"/>
  <Override PartName="/ppt/media/image66.png" ContentType="image/png"/>
  <Override PartName="/ppt/media/image65.png" ContentType="image/png"/>
  <Override PartName="/ppt/media/image64.png" ContentType="image/png"/>
  <Override PartName="/ppt/media/image63.png" ContentType="image/png"/>
  <Override PartName="/ppt/media/image62.png" ContentType="image/png"/>
  <Override PartName="/ppt/media/image61.png" ContentType="image/png"/>
  <Override PartName="/ppt/media/image60.png" ContentType="image/png"/>
  <Override PartName="/ppt/media/image23.png" ContentType="image/png"/>
  <Override PartName="/ppt/media/image119.png" ContentType="image/png"/>
  <Override PartName="/ppt/media/image187.png" ContentType="image/png"/>
  <Override PartName="/ppt/media/image22.png" ContentType="image/png"/>
  <Override PartName="/ppt/media/image90.png" ContentType="image/png"/>
  <Override PartName="/ppt/media/image110.png" ContentType="image/png"/>
  <Override PartName="/ppt/media/image59.png" ContentType="image/png"/>
  <Override PartName="/ppt/media/image118.png" ContentType="image/png"/>
  <Override PartName="/ppt/media/image186.png" ContentType="image/png"/>
  <Override PartName="/ppt/media/image21.png" ContentType="image/png"/>
  <Override PartName="/ppt/media/image58.png" ContentType="image/png"/>
  <Override PartName="/ppt/media/image117.png" ContentType="image/png"/>
  <Override PartName="/ppt/media/image185.png" ContentType="image/png"/>
  <Override PartName="/ppt/media/image20.png" ContentType="image/png"/>
  <Override PartName="/ppt/media/image57.png" ContentType="image/png"/>
  <Override PartName="/ppt/media/image24.png" ContentType="image/png"/>
  <Override PartName="/ppt/media/image92.png" ContentType="image/png"/>
  <Override PartName="/ppt/media/image31.png" ContentType="image/png"/>
  <Override PartName="/ppt/media/image9.png" ContentType="image/png"/>
  <Override PartName="/ppt/media/image25.png" ContentType="image/png"/>
  <Override PartName="/ppt/media/image93.png" ContentType="image/png"/>
  <Override PartName="/ppt/media/image14.png" ContentType="image/png"/>
  <Override PartName="/ppt/media/image82.png" ContentType="image/png"/>
  <Override PartName="/ppt/media/image2.png" ContentType="image/png"/>
  <Override PartName="/ppt/media/image154.png" ContentType="image/png"/>
  <Override PartName="/ppt/media/image32.png" ContentType="image/png"/>
  <Override PartName="/ppt/media/image26.png" ContentType="image/png"/>
  <Override PartName="/ppt/media/image94.png" ContentType="image/png"/>
  <Override PartName="/ppt/media/image80.png" ContentType="image/png"/>
  <Override PartName="/ppt/media/image12.png" ContentType="image/png"/>
  <Override PartName="/ppt/media/image15.png" ContentType="image/png"/>
  <Override PartName="/ppt/media/image83.png" ContentType="image/png"/>
  <Override PartName="/ppt/media/image3.png" ContentType="image/png"/>
  <Override PartName="/ppt/media/image155.png" ContentType="image/png"/>
  <Override PartName="/ppt/media/image33.png" ContentType="image/png"/>
  <Override PartName="/ppt/media/image81.png" ContentType="image/png"/>
  <Override PartName="/ppt/media/image13.png" ContentType="image/png"/>
  <Override PartName="/ppt/media/image16.png" ContentType="image/png"/>
  <Override PartName="/ppt/media/image84.png" ContentType="image/png"/>
  <Override PartName="/ppt/media/image4.png" ContentType="image/png"/>
  <Override PartName="/ppt/media/image156.png" ContentType="image/png"/>
  <Override PartName="/ppt/media/image34.png" ContentType="image/png"/>
  <Override PartName="/ppt/media/image17.png" ContentType="image/png"/>
  <Override PartName="/ppt/media/image85.png" ContentType="image/png"/>
  <Override PartName="/ppt/media/image5.png" ContentType="image/png"/>
  <Override PartName="/ppt/media/image157.png" ContentType="image/png"/>
  <Override PartName="/ppt/media/image35.png" ContentType="image/png"/>
  <Override PartName="/ppt/media/image107.png" ContentType="image/png"/>
  <Override PartName="/ppt/media/image175.png" ContentType="image/png"/>
  <Override PartName="/ppt/media/image10.png" ContentType="image/png"/>
  <Override PartName="/ppt/media/image47.png" ContentType="image/png"/>
  <Override PartName="/ppt/media/image18.png" ContentType="image/png"/>
  <Override PartName="/ppt/media/image86.png" ContentType="image/png"/>
  <Override PartName="/ppt/media/image6.png" ContentType="image/png"/>
  <Override PartName="/ppt/media/image36.png" ContentType="image/png"/>
  <Override PartName="/ppt/media/image167.png" ContentType="image/png"/>
  <Override PartName="/ppt/media/image168.png" ContentType="image/png"/>
  <Override PartName="/ppt/media/image169.png" ContentType="image/png"/>
  <Override PartName="/ppt/media/image178.png" ContentType="image/png"/>
  <Override PartName="/ppt/media/image179.png" ContentType="image/png"/>
  <Override PartName="/ppt/media/image203.png" ContentType="image/png"/>
  <Override PartName="/ppt/media/image188.png" ContentType="image/png"/>
  <Override PartName="/ppt/media/image204.png" ContentType="image/png"/>
  <Override PartName="/ppt/media/image48.png" ContentType="image/png"/>
  <Override PartName="/ppt/media/image189.png" ContentType="image/png"/>
  <Override PartName="/ppt/media/image205.png" ContentType="image/png"/>
  <Override PartName="/ppt/media/image49.png" ContentType="image/png"/>
  <Override PartName="/ppt/media/image100.png" ContentType="image/png"/>
  <Override PartName="/ppt/media/image206.png" ContentType="image/png"/>
  <Override PartName="/ppt/media/image207.png" ContentType="image/png"/>
  <Override PartName="/ppt/media/image208.png" ContentType="image/png"/>
  <Override PartName="/ppt/media/image209.png" ContentType="image/png"/>
  <Override PartName="/ppt/media/image212.png" ContentType="image/png"/>
  <Override PartName="/ppt/media/image56.png" ContentType="image/png"/>
  <Override PartName="/ppt/media/image213.png" ContentType="image/png"/>
  <Override PartName="/ppt/media/image198.png" ContentType="image/png"/>
  <Override PartName="/ppt/media/image214.png" ContentType="image/png"/>
  <Override PartName="/ppt/media/image199.png" ContentType="image/png"/>
  <Override PartName="/ppt/media/image37.png" ContentType="image/png"/>
  <Override PartName="/ppt/media/image215.png" ContentType="image/png"/>
  <Override PartName="/ppt/media/image216.png" ContentType="image/png"/>
  <Override PartName="/ppt/media/image217.png" ContentType="image/png"/>
  <Override PartName="/ppt/media/image218.png" ContentType="image/png"/>
  <Override PartName="/ppt/media/image219.png" ContentType="image/png"/>
  <Override PartName="/ppt/media/image200.png" ContentType="image/png"/>
  <Override PartName="/ppt/media/image44.png" ContentType="image/png"/>
  <Override PartName="/ppt/media/image237.png" ContentType="image/png"/>
  <Override PartName="/ppt/media/image132.png" ContentType="image/png"/>
  <Override PartName="/ppt/media/image201.png" ContentType="image/png"/>
  <Override PartName="/ppt/media/image45.png" ContentType="image/png"/>
  <Override PartName="/ppt/media/image238.png" ContentType="image/png"/>
  <Override PartName="/ppt/media/image133.png" ContentType="image/png"/>
  <Override PartName="/ppt/media/image240.png" ContentType="image/png"/>
  <Override PartName="/ppt/media/image7.png" ContentType="image/png"/>
  <Override PartName="/ppt/media/image202.png" ContentType="image/png"/>
  <Override PartName="/ppt/media/image46.png" ContentType="image/png"/>
  <Override PartName="/ppt/media/image239.png" ContentType="image/png"/>
  <Override PartName="/ppt/media/image134.png" ContentType="image/png"/>
  <Override PartName="/ppt/media/image241.png" ContentType="image/png"/>
  <Override PartName="/ppt/media/image242.png" ContentType="image/png"/>
  <Override PartName="/ppt/media/image243.png" ContentType="image/png"/>
  <Override PartName="/ppt/media/image244.png" ContentType="image/png"/>
  <Override PartName="/ppt/media/image245.png" ContentType="image/png"/>
  <Override PartName="/ppt/media/image140.png" ContentType="image/png"/>
  <Override PartName="/ppt/media/image246.png" ContentType="image/png"/>
  <Override PartName="/ppt/media/image141.png" ContentType="image/png"/>
  <Override PartName="/ppt/media/image194.png" ContentType="image/png"/>
  <Override PartName="/ppt/media/image210.png" ContentType="image/png"/>
  <Override PartName="/ppt/media/image54.png" ContentType="image/png"/>
  <Override PartName="/ppt/media/image247.png" ContentType="image/png"/>
  <Override PartName="/ppt/media/image142.png" ContentType="image/png"/>
  <Override PartName="/ppt/media/image236.png" ContentType="image/png"/>
  <Override PartName="/ppt/media/image131.png" ContentType="image/png"/>
  <Override PartName="/ppt/media/image211.png" ContentType="image/png"/>
  <Override PartName="/ppt/media/image55.png" ContentType="image/png"/>
  <Override PartName="/ppt/media/image248.png" ContentType="image/png"/>
  <Override PartName="/ppt/media/image143.png" ContentType="image/png"/>
  <Override PartName="/ppt/media/image235.png" ContentType="image/png"/>
  <Override PartName="/ppt/media/image130.png" ContentType="image/png"/>
  <Override PartName="/ppt/media/image234.png" ContentType="image/png"/>
  <Override PartName="/ppt/media/image233.png" ContentType="image/png"/>
  <Override PartName="/ppt/media/image232.png" ContentType="image/png"/>
  <Override PartName="/ppt/media/image231.png" ContentType="image/png"/>
  <Override PartName="/ppt/media/image229.png" ContentType="image/png"/>
  <Override PartName="/ppt/media/image230.png" ContentType="image/png"/>
  <Override PartName="/ppt/media/image228.png" ContentType="image/png"/>
  <Override PartName="/ppt/media/image227.png" ContentType="image/png"/>
  <Override PartName="/ppt/media/image226.png" ContentType="image/png"/>
  <Override PartName="/ppt/media/image225.png" ContentType="image/png"/>
  <Override PartName="/ppt/media/image224.png" ContentType="image/png"/>
  <Override PartName="/ppt/media/image223.png" ContentType="image/png"/>
  <Override PartName="/ppt/media/image222.png" ContentType="image/png"/>
  <Override PartName="/ppt/media/image221.png" ContentType="image/png"/>
  <Override PartName="/ppt/media/image220.png" ContentType="image/png"/>
  <Override PartName="/ppt/media/image166.png" ContentType="image/png"/>
  <Override PartName="/ppt/media/image165.png" ContentType="image/png"/>
  <Override PartName="/ppt/media/image164.png" ContentType="image/png"/>
  <Override PartName="/ppt/media/image163.png" ContentType="image/png"/>
  <Override PartName="/ppt/media/image162.png" ContentType="image/png"/>
  <Override PartName="/ppt/media/image161.png" ContentType="image/png"/>
  <Override PartName="/ppt/media/image160.png" ContentType="image/png"/>
  <Override PartName="/ppt/media/image159.wmf" ContentType="image/x-wmf"/>
  <Override PartName="/ppt/media/image158.wmf" ContentType="image/x-wmf"/>
  <Override PartName="/ppt/media/image39.png" ContentType="image/png"/>
  <Override PartName="/ppt/media/image152.png" ContentType="image/png"/>
  <Override PartName="/ppt/media/image151.png" ContentType="image/png"/>
  <Override PartName="/ppt/media/image150.png" ContentType="image/png"/>
  <Override PartName="/ppt/media/image149.png" ContentType="image/png"/>
  <Override PartName="/ppt/media/image52.png" ContentType="image/png"/>
  <Override PartName="/ppt/media/image148.png" ContentType="image/png"/>
  <Override PartName="/ppt/media/image51.png" ContentType="image/png"/>
  <Override PartName="/ppt/media/image147.png" ContentType="image/png"/>
  <Override PartName="/ppt/media/image50.png" ContentType="image/png"/>
  <Override PartName="/ppt/media/image146.png" ContentType="image/png"/>
  <Override PartName="/ppt/media/image145.png" ContentType="image/png"/>
  <Override PartName="/ppt/media/image144.png" ContentType="image/png"/>
  <Override PartName="/ppt/media/image139.png" ContentType="image/png"/>
  <Override PartName="/ppt/media/image42.png" ContentType="image/png"/>
  <Override PartName="/ppt/media/image138.png" ContentType="image/png"/>
  <Override PartName="/ppt/media/image41.png" ContentType="image/png"/>
  <Override PartName="/ppt/media/image137.png" ContentType="image/png"/>
  <Override PartName="/ppt/media/image40.png" ContentType="image/png"/>
  <Override PartName="/ppt/media/image136.png" ContentType="image/png"/>
  <Override PartName="/ppt/media/image135.png" ContentType="image/png"/>
  <Override PartName="/ppt/media/image129.png" ContentType="image/png"/>
  <Override PartName="/ppt/media/image197.png" ContentType="image/png"/>
  <Override PartName="/ppt/media/image196.png" ContentType="image/png"/>
  <Override PartName="/ppt/media/image128.png" ContentType="image/png"/>
  <Override PartName="/ppt/media/image53.png" ContentType="image/png"/>
  <Override PartName="/ppt/media/image43.png" ContentType="image/png"/>
  <Override PartName="/ppt/media/image195.png" ContentType="image/png"/>
  <Override PartName="/ppt/media/image127.png" ContentType="image/png"/>
  <Override PartName="/ppt/media/image8.png" ContentType="image/png"/>
  <Override PartName="/ppt/media/image30.png" ContentType="image/png"/>
  <Override PartName="/ppt/media/image153.png" ContentType="image/png"/>
  <Override PartName="/ppt/media/image1.png" ContentType="image/png"/>
  <Override PartName="/ppt/media/image38.png" ContentType="image/png"/>
  <Override PartName="/ppt/media/image177.png" ContentType="image/png"/>
  <Override PartName="/ppt/media/image109.png" ContentType="image/png"/>
  <Override PartName="/ppt/media/image11.png" ContentType="image/png"/>
  <Override PartName="/ppt/media/image108.png" ContentType="image/png"/>
  <Override PartName="/ppt/media/image176.png" ContentType="image/png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_rels/slide40.xml.rels" ContentType="application/vnd.openxmlformats-package.relationships+xml"/>
  <Override PartName="/ppt/slides/_rels/slide48.xml.rels" ContentType="application/vnd.openxmlformats-package.relationships+xml"/>
  <Override PartName="/ppt/slides/_rels/slide33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41.xml.rels" ContentType="application/vnd.openxmlformats-package.relationships+xml"/>
  <Override PartName="/ppt/slides/_rels/slide49.xml.rels" ContentType="application/vnd.openxmlformats-package.relationships+xml"/>
  <Override PartName="/ppt/slides/_rels/slide50.xml.rels" ContentType="application/vnd.openxmlformats-package.relationships+xml"/>
  <Override PartName="/ppt/slides/_rels/slide34.xml.rels" ContentType="application/vnd.openxmlformats-package.relationships+xml"/>
  <Override PartName="/ppt/slides/_rels/slide7.xml.rels" ContentType="application/vnd.openxmlformats-package.relationships+xml"/>
  <Override PartName="/ppt/slides/_rels/slide42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0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16.xml.rels" ContentType="application/vnd.openxmlformats-package.relationships+xml"/>
  <Override PartName="/ppt/slides/_rels/slide25.xml.rels" ContentType="application/vnd.openxmlformats-package.relationships+xml"/>
  <Override PartName="/ppt/slides/_rels/slide47.xml.rels" ContentType="application/vnd.openxmlformats-package.relationships+xml"/>
  <Override PartName="/ppt/slides/_rels/slide4.xml.rels" ContentType="application/vnd.openxmlformats-package.relationships+xml"/>
  <Override PartName="/ppt/slides/_rels/slide46.xml.rels" ContentType="application/vnd.openxmlformats-package.relationships+xml"/>
  <Override PartName="/ppt/slides/_rels/slide30.xml.rels" ContentType="application/vnd.openxmlformats-package.relationships+xml"/>
  <Override PartName="/ppt/slides/_rels/slide29.xml.rels" ContentType="application/vnd.openxmlformats-package.relationships+xml"/>
  <Override PartName="/ppt/slides/_rels/slide45.xml.rels" ContentType="application/vnd.openxmlformats-package.relationships+xml"/>
  <Override PartName="/ppt/slides/_rels/slide14.xml.rels" ContentType="application/vnd.openxmlformats-package.relationships+xml"/>
  <Override PartName="/ppt/slides/_rels/slide23.xml.rels" ContentType="application/vnd.openxmlformats-package.relationships+xml"/>
  <Override PartName="/ppt/slides/_rels/slide38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39.xml.rels" ContentType="application/vnd.openxmlformats-package.relationships+xml"/>
  <Override PartName="/ppt/slides/_rels/slide24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28.xml.rels" ContentType="application/vnd.openxmlformats-package.relationships+xml"/>
  <Override PartName="/ppt/slides/_rels/slide44.xml.rels" ContentType="application/vnd.openxmlformats-package.relationships+xml"/>
  <Override PartName="/ppt/slides/_rels/slide2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7.xml.rels" ContentType="application/vnd.openxmlformats-package.relationships+xml"/>
  <Override PartName="/ppt/slides/_rels/slide43.xml.rels" ContentType="application/vnd.openxmlformats-package.relationships+xml"/>
  <Override PartName="/ppt/slides/_rels/slide2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5.xml" ContentType="application/vnd.openxmlformats-officedocument.presentationml.slide+xml"/>
  <Override PartName="/ppt/slides/slide40.xml" ContentType="application/vnd.openxmlformats-officedocument.presentationml.slide+xml"/>
  <Override PartName="/ppt/slides/slide33.xml" ContentType="application/vnd.openxmlformats-officedocument.presentationml.slide+xml"/>
  <Override PartName="/ppt/slides/slide45.xml" ContentType="application/vnd.openxmlformats-officedocument.presentationml.slide+xml"/>
  <Override PartName="/ppt/slides/slide34.xml" ContentType="application/vnd.openxmlformats-officedocument.presentationml.slide+xml"/>
  <Override PartName="/ppt/slides/slide46.xml" ContentType="application/vnd.openxmlformats-officedocument.presentationml.slide+xml"/>
  <Override PartName="/ppt/slides/slide39.xml" ContentType="application/vnd.openxmlformats-officedocument.presentationml.slide+xml"/>
  <Override PartName="/ppt/slides/slide50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9.xml" ContentType="application/vnd.openxmlformats-officedocument.presentationml.slide+xml"/>
  <Override PartName="/ppt/slides/slide44.xml" ContentType="application/vnd.openxmlformats-officedocument.presentationml.slide+xml"/>
  <Override PartName="/ppt/slides/slide4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s/slide7.xml" ContentType="application/vnd.openxmlformats-officedocument.presentationml.slide+xml"/>
  <Override PartName="/ppt/slides/slide4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magine 7" descr=""/>
          <p:cNvPicPr/>
          <p:nvPr/>
        </p:nvPicPr>
        <p:blipFill>
          <a:blip r:embed="rId2"/>
          <a:stretch/>
        </p:blipFill>
        <p:spPr>
          <a:xfrm>
            <a:off x="244080" y="6095880"/>
            <a:ext cx="1342080" cy="649080"/>
          </a:xfrm>
          <a:prstGeom prst="rect">
            <a:avLst/>
          </a:prstGeom>
          <a:ln>
            <a:noFill/>
          </a:ln>
        </p:spPr>
      </p:pic>
      <p:sp>
        <p:nvSpPr>
          <p:cNvPr id="1" name="Line 1"/>
          <p:cNvSpPr/>
          <p:nvPr/>
        </p:nvSpPr>
        <p:spPr>
          <a:xfrm>
            <a:off x="1742760" y="6450840"/>
            <a:ext cx="8058240" cy="0"/>
          </a:xfrm>
          <a:prstGeom prst="line">
            <a:avLst/>
          </a:prstGeom>
          <a:ln w="19080">
            <a:solidFill>
              <a:srgbClr val="c3c3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Line 2"/>
          <p:cNvSpPr/>
          <p:nvPr/>
        </p:nvSpPr>
        <p:spPr>
          <a:xfrm>
            <a:off x="314280" y="999720"/>
            <a:ext cx="11344320" cy="0"/>
          </a:xfrm>
          <a:prstGeom prst="line">
            <a:avLst/>
          </a:prstGeom>
          <a:ln w="19080">
            <a:solidFill>
              <a:srgbClr val="c3c3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3"/>
          <p:cNvSpPr/>
          <p:nvPr/>
        </p:nvSpPr>
        <p:spPr>
          <a:xfrm>
            <a:off x="9906120" y="6296400"/>
            <a:ext cx="1931400" cy="24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Montserrat Light"/>
                <a:ea typeface="DejaVu Sans"/>
              </a:rPr>
              <a:t>WWW.GABTAMAGNINI.IT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Click to edit the title text format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Click to edit the outline text format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 Outline Level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Third Outline Level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Fourth Outline Level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Fifth Outline Level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Sixth Outline Level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Seventh Outline Level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magine 7" descr=""/>
          <p:cNvPicPr/>
          <p:nvPr/>
        </p:nvPicPr>
        <p:blipFill>
          <a:blip r:embed="rId2"/>
          <a:stretch/>
        </p:blipFill>
        <p:spPr>
          <a:xfrm>
            <a:off x="244080" y="6095880"/>
            <a:ext cx="1342080" cy="649080"/>
          </a:xfrm>
          <a:prstGeom prst="rect">
            <a:avLst/>
          </a:prstGeom>
          <a:ln>
            <a:noFill/>
          </a:ln>
        </p:spPr>
      </p:pic>
      <p:sp>
        <p:nvSpPr>
          <p:cNvPr id="43" name="Line 1"/>
          <p:cNvSpPr/>
          <p:nvPr/>
        </p:nvSpPr>
        <p:spPr>
          <a:xfrm>
            <a:off x="1742760" y="6450840"/>
            <a:ext cx="8058240" cy="0"/>
          </a:xfrm>
          <a:prstGeom prst="line">
            <a:avLst/>
          </a:prstGeom>
          <a:ln w="19080">
            <a:solidFill>
              <a:srgbClr val="c3c3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Line 2"/>
          <p:cNvSpPr/>
          <p:nvPr/>
        </p:nvSpPr>
        <p:spPr>
          <a:xfrm>
            <a:off x="314280" y="999720"/>
            <a:ext cx="11344320" cy="0"/>
          </a:xfrm>
          <a:prstGeom prst="line">
            <a:avLst/>
          </a:prstGeom>
          <a:ln w="19080">
            <a:solidFill>
              <a:srgbClr val="c3c3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CustomShape 3"/>
          <p:cNvSpPr/>
          <p:nvPr/>
        </p:nvSpPr>
        <p:spPr>
          <a:xfrm>
            <a:off x="9906120" y="6296400"/>
            <a:ext cx="1931400" cy="24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Montserrat Light"/>
                <a:ea typeface="DejaVu Sans"/>
              </a:rPr>
              <a:t>WWW.GABTAMAGNINI.IT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Click to edit the title text format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Click to edit the outline text format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 Outline Level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Third Outline Level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Fourth Outline Level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Fifth Outline Level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Sixth Outline Level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Seventh Outline Level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magine 7" descr=""/>
          <p:cNvPicPr/>
          <p:nvPr/>
        </p:nvPicPr>
        <p:blipFill>
          <a:blip r:embed="rId2"/>
          <a:stretch/>
        </p:blipFill>
        <p:spPr>
          <a:xfrm>
            <a:off x="244080" y="6095880"/>
            <a:ext cx="1342080" cy="649080"/>
          </a:xfrm>
          <a:prstGeom prst="rect">
            <a:avLst/>
          </a:prstGeom>
          <a:ln>
            <a:noFill/>
          </a:ln>
        </p:spPr>
      </p:pic>
      <p:sp>
        <p:nvSpPr>
          <p:cNvPr id="85" name="Line 1"/>
          <p:cNvSpPr/>
          <p:nvPr/>
        </p:nvSpPr>
        <p:spPr>
          <a:xfrm>
            <a:off x="1742760" y="6450840"/>
            <a:ext cx="8058240" cy="0"/>
          </a:xfrm>
          <a:prstGeom prst="line">
            <a:avLst/>
          </a:prstGeom>
          <a:ln w="19080">
            <a:solidFill>
              <a:srgbClr val="c3c3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Line 2"/>
          <p:cNvSpPr/>
          <p:nvPr/>
        </p:nvSpPr>
        <p:spPr>
          <a:xfrm>
            <a:off x="314280" y="999720"/>
            <a:ext cx="11344320" cy="0"/>
          </a:xfrm>
          <a:prstGeom prst="line">
            <a:avLst/>
          </a:prstGeom>
          <a:ln w="19080">
            <a:solidFill>
              <a:srgbClr val="c3c3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CustomShape 3"/>
          <p:cNvSpPr/>
          <p:nvPr/>
        </p:nvSpPr>
        <p:spPr>
          <a:xfrm>
            <a:off x="9906120" y="6296400"/>
            <a:ext cx="1931400" cy="24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Montserrat Light"/>
                <a:ea typeface="DejaVu Sans"/>
              </a:rPr>
              <a:t>WWW.GABTAMAGNINI.IT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Click to edit the title text format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Click to edit the outline text format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 Outline Level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Third Outline Level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Fourth Outline Level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Fifth Outline Level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Sixth Outline Level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Seventh Outline Level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"/>
          <p:cNvGrpSpPr/>
          <p:nvPr/>
        </p:nvGrpSpPr>
        <p:grpSpPr>
          <a:xfrm>
            <a:off x="12542040" y="479520"/>
            <a:ext cx="180720" cy="5877360"/>
            <a:chOff x="12542040" y="479520"/>
            <a:chExt cx="180720" cy="5877360"/>
          </a:xfrm>
        </p:grpSpPr>
        <p:sp>
          <p:nvSpPr>
            <p:cNvPr id="127" name="CustomShape 2"/>
            <p:cNvSpPr/>
            <p:nvPr/>
          </p:nvSpPr>
          <p:spPr>
            <a:xfrm rot="5400000">
              <a:off x="12385800" y="635400"/>
              <a:ext cx="492840" cy="180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28" name="CustomShape 3"/>
            <p:cNvSpPr/>
            <p:nvPr/>
          </p:nvSpPr>
          <p:spPr>
            <a:xfrm rot="5400000">
              <a:off x="12385800" y="1204560"/>
              <a:ext cx="492840" cy="180720"/>
            </a:xfrm>
            <a:prstGeom prst="rect">
              <a:avLst/>
            </a:prstGeom>
            <a:solidFill>
              <a:srgbClr val="141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29" name="CustomShape 4"/>
            <p:cNvSpPr/>
            <p:nvPr/>
          </p:nvSpPr>
          <p:spPr>
            <a:xfrm rot="5400000">
              <a:off x="12385800" y="1775520"/>
              <a:ext cx="492840" cy="180720"/>
            </a:xfrm>
            <a:prstGeom prst="rect">
              <a:avLst/>
            </a:prstGeom>
            <a:solidFill>
              <a:srgbClr val="ff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0" name="CustomShape 5"/>
            <p:cNvSpPr/>
            <p:nvPr/>
          </p:nvSpPr>
          <p:spPr>
            <a:xfrm rot="5400000">
              <a:off x="12385800" y="2346480"/>
              <a:ext cx="492840" cy="180720"/>
            </a:xfrm>
            <a:prstGeom prst="rect">
              <a:avLst/>
            </a:prstGeom>
            <a:solidFill>
              <a:srgbClr val="b441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1" name="CustomShape 6"/>
            <p:cNvSpPr/>
            <p:nvPr/>
          </p:nvSpPr>
          <p:spPr>
            <a:xfrm rot="5400000">
              <a:off x="12385800" y="6019920"/>
              <a:ext cx="492840" cy="180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2" name="CustomShape 7"/>
            <p:cNvSpPr/>
            <p:nvPr/>
          </p:nvSpPr>
          <p:spPr>
            <a:xfrm rot="5400000">
              <a:off x="12385800" y="3165120"/>
              <a:ext cx="492840" cy="1807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3" name="CustomShape 8"/>
            <p:cNvSpPr/>
            <p:nvPr/>
          </p:nvSpPr>
          <p:spPr>
            <a:xfrm rot="5400000">
              <a:off x="12385800" y="3736080"/>
              <a:ext cx="492840" cy="180720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4" name="CustomShape 9"/>
            <p:cNvSpPr/>
            <p:nvPr/>
          </p:nvSpPr>
          <p:spPr>
            <a:xfrm rot="5400000">
              <a:off x="12385800" y="4308840"/>
              <a:ext cx="492840" cy="18072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5" name="CustomShape 10"/>
            <p:cNvSpPr/>
            <p:nvPr/>
          </p:nvSpPr>
          <p:spPr>
            <a:xfrm rot="5400000">
              <a:off x="12385800" y="4878000"/>
              <a:ext cx="492840" cy="180720"/>
            </a:xfrm>
            <a:prstGeom prst="rect">
              <a:avLst/>
            </a:prstGeom>
            <a:solidFill>
              <a:schemeClr val="tx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6" name="CustomShape 11"/>
            <p:cNvSpPr/>
            <p:nvPr/>
          </p:nvSpPr>
          <p:spPr>
            <a:xfrm rot="5400000">
              <a:off x="12385800" y="5448960"/>
              <a:ext cx="492840" cy="18072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137" name="Group 12"/>
          <p:cNvGrpSpPr/>
          <p:nvPr/>
        </p:nvGrpSpPr>
        <p:grpSpPr>
          <a:xfrm>
            <a:off x="-479520" y="479520"/>
            <a:ext cx="180720" cy="5877000"/>
            <a:chOff x="-479520" y="479520"/>
            <a:chExt cx="180720" cy="5877000"/>
          </a:xfrm>
        </p:grpSpPr>
        <p:sp>
          <p:nvSpPr>
            <p:cNvPr id="138" name="CustomShape 13"/>
            <p:cNvSpPr/>
            <p:nvPr/>
          </p:nvSpPr>
          <p:spPr>
            <a:xfrm rot="5400000">
              <a:off x="-635400" y="635400"/>
              <a:ext cx="492840" cy="180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9" name="CustomShape 14"/>
            <p:cNvSpPr/>
            <p:nvPr/>
          </p:nvSpPr>
          <p:spPr>
            <a:xfrm rot="5400000">
              <a:off x="-635400" y="1204560"/>
              <a:ext cx="492840" cy="180720"/>
            </a:xfrm>
            <a:prstGeom prst="rect">
              <a:avLst/>
            </a:prstGeom>
            <a:solidFill>
              <a:srgbClr val="141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0" name="CustomShape 15"/>
            <p:cNvSpPr/>
            <p:nvPr/>
          </p:nvSpPr>
          <p:spPr>
            <a:xfrm rot="5400000">
              <a:off x="-635400" y="1775160"/>
              <a:ext cx="492840" cy="180720"/>
            </a:xfrm>
            <a:prstGeom prst="rect">
              <a:avLst/>
            </a:prstGeom>
            <a:solidFill>
              <a:srgbClr val="ff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1" name="CustomShape 16"/>
            <p:cNvSpPr/>
            <p:nvPr/>
          </p:nvSpPr>
          <p:spPr>
            <a:xfrm rot="5400000">
              <a:off x="-635400" y="2346120"/>
              <a:ext cx="492840" cy="180720"/>
            </a:xfrm>
            <a:prstGeom prst="rect">
              <a:avLst/>
            </a:prstGeom>
            <a:solidFill>
              <a:srgbClr val="b441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2" name="CustomShape 17"/>
            <p:cNvSpPr/>
            <p:nvPr/>
          </p:nvSpPr>
          <p:spPr>
            <a:xfrm rot="5400000">
              <a:off x="-635400" y="6019560"/>
              <a:ext cx="492840" cy="180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3" name="CustomShape 18"/>
            <p:cNvSpPr/>
            <p:nvPr/>
          </p:nvSpPr>
          <p:spPr>
            <a:xfrm rot="5400000">
              <a:off x="-635400" y="3164760"/>
              <a:ext cx="492840" cy="1807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4" name="CustomShape 19"/>
            <p:cNvSpPr/>
            <p:nvPr/>
          </p:nvSpPr>
          <p:spPr>
            <a:xfrm rot="5400000">
              <a:off x="-635400" y="3735720"/>
              <a:ext cx="492840" cy="180720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5" name="CustomShape 20"/>
            <p:cNvSpPr/>
            <p:nvPr/>
          </p:nvSpPr>
          <p:spPr>
            <a:xfrm rot="5400000">
              <a:off x="-635400" y="4308840"/>
              <a:ext cx="492840" cy="18072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6" name="CustomShape 21"/>
            <p:cNvSpPr/>
            <p:nvPr/>
          </p:nvSpPr>
          <p:spPr>
            <a:xfrm rot="5400000">
              <a:off x="-635400" y="4877640"/>
              <a:ext cx="492840" cy="180720"/>
            </a:xfrm>
            <a:prstGeom prst="rect">
              <a:avLst/>
            </a:prstGeom>
            <a:solidFill>
              <a:schemeClr val="tx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7" name="CustomShape 22"/>
            <p:cNvSpPr/>
            <p:nvPr/>
          </p:nvSpPr>
          <p:spPr>
            <a:xfrm rot="5400000">
              <a:off x="-635400" y="5448600"/>
              <a:ext cx="492840" cy="180720"/>
            </a:xfrm>
            <a:prstGeom prst="rect">
              <a:avLst/>
            </a:pr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pic>
        <p:nvPicPr>
          <p:cNvPr id="148" name="" descr=""/>
          <p:cNvPicPr/>
          <p:nvPr/>
        </p:nvPicPr>
        <p:blipFill>
          <a:blip r:embed="rId2"/>
          <a:stretch/>
        </p:blipFill>
        <p:spPr>
          <a:xfrm>
            <a:off x="11550240" y="6120000"/>
            <a:ext cx="528120" cy="631800"/>
          </a:xfrm>
          <a:prstGeom prst="rect">
            <a:avLst/>
          </a:prstGeom>
          <a:ln>
            <a:noFill/>
          </a:ln>
        </p:spPr>
      </p:pic>
      <p:sp>
        <p:nvSpPr>
          <p:cNvPr id="149" name="PlaceHolder 2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Click to edit the title text format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50" name="PlaceHolder 2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Click to edit the outline text format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 Outline Level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Third Outline Level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Fourth Outline Level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Fifth Outline Level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Sixth Outline Level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Seventh Outline Level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Relationship Id="rId11" Type="http://schemas.openxmlformats.org/officeDocument/2006/relationships/image" Target="../media/image51.png"/><Relationship Id="rId12" Type="http://schemas.openxmlformats.org/officeDocument/2006/relationships/image" Target="../media/image52.png"/><Relationship Id="rId1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image" Target="../media/image61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9.png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88.png"/><Relationship Id="rId11" Type="http://schemas.openxmlformats.org/officeDocument/2006/relationships/image" Target="../media/image89.png"/><Relationship Id="rId12" Type="http://schemas.openxmlformats.org/officeDocument/2006/relationships/image" Target="../media/image90.png"/><Relationship Id="rId13" Type="http://schemas.openxmlformats.org/officeDocument/2006/relationships/image" Target="../media/image91.jpeg"/><Relationship Id="rId14" Type="http://schemas.openxmlformats.org/officeDocument/2006/relationships/image" Target="../media/image92.png"/><Relationship Id="rId15" Type="http://schemas.openxmlformats.org/officeDocument/2006/relationships/image" Target="../media/image93.png"/><Relationship Id="rId16" Type="http://schemas.openxmlformats.org/officeDocument/2006/relationships/image" Target="../media/image94.png"/><Relationship Id="rId17" Type="http://schemas.openxmlformats.org/officeDocument/2006/relationships/image" Target="../media/image95.png"/><Relationship Id="rId18" Type="http://schemas.openxmlformats.org/officeDocument/2006/relationships/image" Target="../media/image96.png"/><Relationship Id="rId19" Type="http://schemas.openxmlformats.org/officeDocument/2006/relationships/image" Target="../media/image97.png"/><Relationship Id="rId20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98.png"/><Relationship Id="rId2" Type="http://schemas.openxmlformats.org/officeDocument/2006/relationships/image" Target="../media/image99.png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00.png"/><Relationship Id="rId2" Type="http://schemas.openxmlformats.org/officeDocument/2006/relationships/image" Target="../media/image101.png"/><Relationship Id="rId3" Type="http://schemas.openxmlformats.org/officeDocument/2006/relationships/image" Target="../media/image102.png"/><Relationship Id="rId4" Type="http://schemas.openxmlformats.org/officeDocument/2006/relationships/image" Target="../media/image103.png"/><Relationship Id="rId5" Type="http://schemas.openxmlformats.org/officeDocument/2006/relationships/image" Target="../media/image104.png"/><Relationship Id="rId6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05.png"/><Relationship Id="rId2" Type="http://schemas.openxmlformats.org/officeDocument/2006/relationships/image" Target="../media/image106.png"/><Relationship Id="rId3" Type="http://schemas.openxmlformats.org/officeDocument/2006/relationships/image" Target="../media/image107.png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6" Type="http://schemas.openxmlformats.org/officeDocument/2006/relationships/image" Target="../media/image110.png"/><Relationship Id="rId7" Type="http://schemas.openxmlformats.org/officeDocument/2006/relationships/image" Target="../media/image111.png"/><Relationship Id="rId8" Type="http://schemas.openxmlformats.org/officeDocument/2006/relationships/image" Target="../media/image112.png"/><Relationship Id="rId9" Type="http://schemas.openxmlformats.org/officeDocument/2006/relationships/image" Target="../media/image113.png"/><Relationship Id="rId10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14.png"/><Relationship Id="rId2" Type="http://schemas.openxmlformats.org/officeDocument/2006/relationships/image" Target="../media/image115.png"/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8.png"/><Relationship Id="rId6" Type="http://schemas.openxmlformats.org/officeDocument/2006/relationships/image" Target="../media/image119.png"/><Relationship Id="rId7" Type="http://schemas.openxmlformats.org/officeDocument/2006/relationships/image" Target="../media/image120.png"/><Relationship Id="rId8" Type="http://schemas.openxmlformats.org/officeDocument/2006/relationships/image" Target="../media/image121.png"/><Relationship Id="rId9" Type="http://schemas.openxmlformats.org/officeDocument/2006/relationships/image" Target="../media/image122.png"/><Relationship Id="rId10" Type="http://schemas.openxmlformats.org/officeDocument/2006/relationships/image" Target="../media/image123.png"/><Relationship Id="rId11" Type="http://schemas.openxmlformats.org/officeDocument/2006/relationships/image" Target="../media/image124.png"/><Relationship Id="rId12" Type="http://schemas.openxmlformats.org/officeDocument/2006/relationships/image" Target="../media/image125.png"/><Relationship Id="rId13" Type="http://schemas.openxmlformats.org/officeDocument/2006/relationships/image" Target="../media/image126.jpeg"/><Relationship Id="rId1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27.png"/><Relationship Id="rId2" Type="http://schemas.openxmlformats.org/officeDocument/2006/relationships/image" Target="../media/image128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png"/><Relationship Id="rId7" Type="http://schemas.openxmlformats.org/officeDocument/2006/relationships/image" Target="../media/image133.png"/><Relationship Id="rId8" Type="http://schemas.openxmlformats.org/officeDocument/2006/relationships/image" Target="../media/image134.png"/><Relationship Id="rId9" Type="http://schemas.openxmlformats.org/officeDocument/2006/relationships/image" Target="../media/image135.png"/><Relationship Id="rId10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36.png"/><Relationship Id="rId2" Type="http://schemas.openxmlformats.org/officeDocument/2006/relationships/image" Target="../media/image137.png"/><Relationship Id="rId3" Type="http://schemas.openxmlformats.org/officeDocument/2006/relationships/image" Target="../media/image138.png"/><Relationship Id="rId4" Type="http://schemas.openxmlformats.org/officeDocument/2006/relationships/image" Target="../media/image139.png"/><Relationship Id="rId5" Type="http://schemas.openxmlformats.org/officeDocument/2006/relationships/image" Target="../media/image140.png"/><Relationship Id="rId6" Type="http://schemas.openxmlformats.org/officeDocument/2006/relationships/image" Target="../media/image141.png"/><Relationship Id="rId7" Type="http://schemas.openxmlformats.org/officeDocument/2006/relationships/image" Target="../media/image142.png"/><Relationship Id="rId8" Type="http://schemas.openxmlformats.org/officeDocument/2006/relationships/image" Target="../media/image143.png"/><Relationship Id="rId9" Type="http://schemas.openxmlformats.org/officeDocument/2006/relationships/image" Target="../media/image144.png"/><Relationship Id="rId10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45.png"/><Relationship Id="rId2" Type="http://schemas.openxmlformats.org/officeDocument/2006/relationships/image" Target="../media/image146.png"/><Relationship Id="rId3" Type="http://schemas.openxmlformats.org/officeDocument/2006/relationships/image" Target="../media/image147.png"/><Relationship Id="rId4" Type="http://schemas.openxmlformats.org/officeDocument/2006/relationships/image" Target="../media/image148.png"/><Relationship Id="rId5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49.png"/><Relationship Id="rId2" Type="http://schemas.openxmlformats.org/officeDocument/2006/relationships/slideLayout" Target="../slideLayouts/slideLayout3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50.png"/><Relationship Id="rId2" Type="http://schemas.openxmlformats.org/officeDocument/2006/relationships/image" Target="../media/image151.png"/><Relationship Id="rId3" Type="http://schemas.openxmlformats.org/officeDocument/2006/relationships/image" Target="../media/image152.png"/><Relationship Id="rId4" Type="http://schemas.openxmlformats.org/officeDocument/2006/relationships/image" Target="../media/image153.png"/><Relationship Id="rId5" Type="http://schemas.openxmlformats.org/officeDocument/2006/relationships/image" Target="../media/image154.png"/><Relationship Id="rId6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55.pn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56.png"/><Relationship Id="rId2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57.png"/><Relationship Id="rId2" Type="http://schemas.openxmlformats.org/officeDocument/2006/relationships/image" Target="../media/image158.wmf"/><Relationship Id="rId3" Type="http://schemas.openxmlformats.org/officeDocument/2006/relationships/image" Target="../media/image159.wmf"/><Relationship Id="rId4" Type="http://schemas.openxmlformats.org/officeDocument/2006/relationships/image" Target="../media/image160.png"/><Relationship Id="rId5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61.png"/><Relationship Id="rId2" Type="http://schemas.openxmlformats.org/officeDocument/2006/relationships/image" Target="../media/image162.png"/><Relationship Id="rId3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63.png"/><Relationship Id="rId2" Type="http://schemas.openxmlformats.org/officeDocument/2006/relationships/image" Target="../media/image164.png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6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68.png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73.png"/><Relationship Id="rId2" Type="http://schemas.openxmlformats.org/officeDocument/2006/relationships/image" Target="../media/image174.png"/><Relationship Id="rId3" Type="http://schemas.openxmlformats.org/officeDocument/2006/relationships/image" Target="../media/image175.png"/><Relationship Id="rId4" Type="http://schemas.openxmlformats.org/officeDocument/2006/relationships/image" Target="../media/image176.png"/><Relationship Id="rId5" Type="http://schemas.openxmlformats.org/officeDocument/2006/relationships/image" Target="../media/image177.png"/><Relationship Id="rId6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78.png"/><Relationship Id="rId2" Type="http://schemas.openxmlformats.org/officeDocument/2006/relationships/image" Target="../media/image179.png"/><Relationship Id="rId3" Type="http://schemas.openxmlformats.org/officeDocument/2006/relationships/image" Target="../media/image180.png"/><Relationship Id="rId4" Type="http://schemas.openxmlformats.org/officeDocument/2006/relationships/image" Target="../media/image181.png"/><Relationship Id="rId5" Type="http://schemas.openxmlformats.org/officeDocument/2006/relationships/image" Target="../media/image182.png"/><Relationship Id="rId6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83.png"/><Relationship Id="rId2" Type="http://schemas.openxmlformats.org/officeDocument/2006/relationships/image" Target="../media/image184.png"/><Relationship Id="rId3" Type="http://schemas.openxmlformats.org/officeDocument/2006/relationships/image" Target="../media/image185.png"/><Relationship Id="rId4" Type="http://schemas.openxmlformats.org/officeDocument/2006/relationships/image" Target="../media/image186.png"/><Relationship Id="rId5" Type="http://schemas.openxmlformats.org/officeDocument/2006/relationships/image" Target="../media/image187.png"/><Relationship Id="rId6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88.png"/><Relationship Id="rId2" Type="http://schemas.openxmlformats.org/officeDocument/2006/relationships/image" Target="../media/image189.png"/><Relationship Id="rId3" Type="http://schemas.openxmlformats.org/officeDocument/2006/relationships/image" Target="../media/image190.png"/><Relationship Id="rId4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91.png"/><Relationship Id="rId2" Type="http://schemas.openxmlformats.org/officeDocument/2006/relationships/image" Target="../media/image192.png"/><Relationship Id="rId3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93.png"/><Relationship Id="rId2" Type="http://schemas.openxmlformats.org/officeDocument/2006/relationships/image" Target="../media/image194.png"/><Relationship Id="rId3" Type="http://schemas.openxmlformats.org/officeDocument/2006/relationships/image" Target="../media/image195.png"/><Relationship Id="rId4" Type="http://schemas.openxmlformats.org/officeDocument/2006/relationships/image" Target="../media/image196.png"/><Relationship Id="rId5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97.png"/><Relationship Id="rId2" Type="http://schemas.openxmlformats.org/officeDocument/2006/relationships/image" Target="../media/image198.png"/><Relationship Id="rId3" Type="http://schemas.openxmlformats.org/officeDocument/2006/relationships/image" Target="../media/image199.pn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00.png"/><Relationship Id="rId2" Type="http://schemas.openxmlformats.org/officeDocument/2006/relationships/image" Target="../media/image201.png"/><Relationship Id="rId3" Type="http://schemas.openxmlformats.org/officeDocument/2006/relationships/image" Target="../media/image202.png"/><Relationship Id="rId4" Type="http://schemas.openxmlformats.org/officeDocument/2006/relationships/image" Target="../media/image203.png"/><Relationship Id="rId5" Type="http://schemas.openxmlformats.org/officeDocument/2006/relationships/image" Target="../media/image204.png"/><Relationship Id="rId6" Type="http://schemas.openxmlformats.org/officeDocument/2006/relationships/image" Target="../media/image205.png"/><Relationship Id="rId7" Type="http://schemas.openxmlformats.org/officeDocument/2006/relationships/image" Target="../media/image206.png"/><Relationship Id="rId8" Type="http://schemas.openxmlformats.org/officeDocument/2006/relationships/image" Target="../media/image207.png"/><Relationship Id="rId9" Type="http://schemas.openxmlformats.org/officeDocument/2006/relationships/image" Target="../media/image208.png"/><Relationship Id="rId10" Type="http://schemas.openxmlformats.org/officeDocument/2006/relationships/image" Target="../media/image209.png"/><Relationship Id="rId11" Type="http://schemas.openxmlformats.org/officeDocument/2006/relationships/image" Target="../media/image210.png"/><Relationship Id="rId12" Type="http://schemas.openxmlformats.org/officeDocument/2006/relationships/image" Target="../media/image211.png"/><Relationship Id="rId13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212.png"/><Relationship Id="rId2" Type="http://schemas.openxmlformats.org/officeDocument/2006/relationships/image" Target="../media/image213.png"/><Relationship Id="rId3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214.png"/><Relationship Id="rId2" Type="http://schemas.openxmlformats.org/officeDocument/2006/relationships/image" Target="../media/image215.png"/><Relationship Id="rId3" Type="http://schemas.openxmlformats.org/officeDocument/2006/relationships/image" Target="../media/image216.png"/><Relationship Id="rId4" Type="http://schemas.openxmlformats.org/officeDocument/2006/relationships/slideLayout" Target="../slideLayouts/slideLayout1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217.png"/><Relationship Id="rId2" Type="http://schemas.openxmlformats.org/officeDocument/2006/relationships/image" Target="../media/image218.png"/><Relationship Id="rId3" Type="http://schemas.openxmlformats.org/officeDocument/2006/relationships/image" Target="../media/image219.png"/><Relationship Id="rId4" Type="http://schemas.openxmlformats.org/officeDocument/2006/relationships/image" Target="../media/image220.png"/><Relationship Id="rId5" Type="http://schemas.openxmlformats.org/officeDocument/2006/relationships/image" Target="../media/image221.png"/><Relationship Id="rId6" Type="http://schemas.openxmlformats.org/officeDocument/2006/relationships/image" Target="../media/image222.png"/><Relationship Id="rId7" Type="http://schemas.openxmlformats.org/officeDocument/2006/relationships/image" Target="../media/image223.png"/><Relationship Id="rId8" Type="http://schemas.openxmlformats.org/officeDocument/2006/relationships/image" Target="../media/image224.png"/><Relationship Id="rId9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225.png"/><Relationship Id="rId2" Type="http://schemas.openxmlformats.org/officeDocument/2006/relationships/image" Target="../media/image226.png"/><Relationship Id="rId3" Type="http://schemas.openxmlformats.org/officeDocument/2006/relationships/image" Target="../media/image227.png"/><Relationship Id="rId4" Type="http://schemas.openxmlformats.org/officeDocument/2006/relationships/image" Target="../media/image228.png"/><Relationship Id="rId5" Type="http://schemas.openxmlformats.org/officeDocument/2006/relationships/slideLayout" Target="../slideLayouts/slideLayout1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229.png"/><Relationship Id="rId2" Type="http://schemas.openxmlformats.org/officeDocument/2006/relationships/image" Target="../media/image230.png"/><Relationship Id="rId3" Type="http://schemas.openxmlformats.org/officeDocument/2006/relationships/image" Target="../media/image231.png"/><Relationship Id="rId4" Type="http://schemas.openxmlformats.org/officeDocument/2006/relationships/image" Target="../media/image232.png"/><Relationship Id="rId5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233.png"/><Relationship Id="rId2" Type="http://schemas.openxmlformats.org/officeDocument/2006/relationships/image" Target="../media/image234.png"/><Relationship Id="rId3" Type="http://schemas.openxmlformats.org/officeDocument/2006/relationships/image" Target="../media/image235.png"/><Relationship Id="rId4" Type="http://schemas.openxmlformats.org/officeDocument/2006/relationships/image" Target="../media/image236.png"/><Relationship Id="rId5" Type="http://schemas.openxmlformats.org/officeDocument/2006/relationships/slideLayout" Target="../slideLayouts/slideLayout1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237.png"/><Relationship Id="rId2" Type="http://schemas.openxmlformats.org/officeDocument/2006/relationships/image" Target="../media/image238.png"/><Relationship Id="rId3" Type="http://schemas.openxmlformats.org/officeDocument/2006/relationships/image" Target="../media/image239.png"/><Relationship Id="rId4" Type="http://schemas.openxmlformats.org/officeDocument/2006/relationships/image" Target="../media/image240.png"/><Relationship Id="rId5" Type="http://schemas.openxmlformats.org/officeDocument/2006/relationships/image" Target="../media/image241.png"/><Relationship Id="rId6" Type="http://schemas.openxmlformats.org/officeDocument/2006/relationships/image" Target="../media/image242.png"/><Relationship Id="rId7" Type="http://schemas.openxmlformats.org/officeDocument/2006/relationships/slideLayout" Target="../slideLayouts/slideLayout1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243.png"/><Relationship Id="rId2" Type="http://schemas.openxmlformats.org/officeDocument/2006/relationships/image" Target="../media/image244.png"/><Relationship Id="rId3" Type="http://schemas.openxmlformats.org/officeDocument/2006/relationships/image" Target="../media/image245.png"/><Relationship Id="rId4" Type="http://schemas.openxmlformats.org/officeDocument/2006/relationships/image" Target="../media/image246.png"/><Relationship Id="rId5" Type="http://schemas.openxmlformats.org/officeDocument/2006/relationships/image" Target="../media/image247.png"/><Relationship Id="rId6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slideLayout" Target="../slideLayouts/slideLayout13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24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3822480" y="1433160"/>
            <a:ext cx="4541040" cy="4170960"/>
          </a:xfrm>
          <a:prstGeom prst="rect">
            <a:avLst/>
          </a:prstGeom>
          <a:blipFill rotWithShape="0">
            <a:blip r:embed="rId1">
              <a:alphaModFix amt="1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8" name="CustomShape 2"/>
          <p:cNvSpPr/>
          <p:nvPr/>
        </p:nvSpPr>
        <p:spPr>
          <a:xfrm>
            <a:off x="3666240" y="3153600"/>
            <a:ext cx="4853880" cy="124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it-IT" sz="2800" spc="-1" strike="noStrike">
                <a:solidFill>
                  <a:srgbClr val="1fa3dd"/>
                </a:solidFill>
                <a:latin typeface="Montserrat"/>
                <a:ea typeface="DejaVu Sans"/>
              </a:rPr>
              <a:t>IL NUOVO FRONTEND</a:t>
            </a:r>
            <a:endParaRPr b="0" lang="it-IT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(A. Santinello ElvisPos)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89" name="Line 3"/>
          <p:cNvSpPr/>
          <p:nvPr/>
        </p:nvSpPr>
        <p:spPr>
          <a:xfrm>
            <a:off x="4101480" y="3621240"/>
            <a:ext cx="39888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ustomShape 1"/>
          <p:cNvSpPr/>
          <p:nvPr/>
        </p:nvSpPr>
        <p:spPr>
          <a:xfrm>
            <a:off x="837720" y="195480"/>
            <a:ext cx="10495800" cy="83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Architettura Generale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304" name="" descr=""/>
          <p:cNvPicPr/>
          <p:nvPr/>
        </p:nvPicPr>
        <p:blipFill>
          <a:blip r:embed="rId1"/>
          <a:stretch/>
        </p:blipFill>
        <p:spPr>
          <a:xfrm>
            <a:off x="2235600" y="3063960"/>
            <a:ext cx="1139760" cy="1139760"/>
          </a:xfrm>
          <a:prstGeom prst="rect">
            <a:avLst/>
          </a:prstGeom>
          <a:ln>
            <a:noFill/>
          </a:ln>
        </p:spPr>
      </p:pic>
      <p:pic>
        <p:nvPicPr>
          <p:cNvPr id="305" name="" descr=""/>
          <p:cNvPicPr/>
          <p:nvPr/>
        </p:nvPicPr>
        <p:blipFill>
          <a:blip r:embed="rId2"/>
          <a:stretch/>
        </p:blipFill>
        <p:spPr>
          <a:xfrm>
            <a:off x="8706600" y="3204000"/>
            <a:ext cx="1400040" cy="1400040"/>
          </a:xfrm>
          <a:prstGeom prst="rect">
            <a:avLst/>
          </a:prstGeom>
          <a:ln>
            <a:noFill/>
          </a:ln>
        </p:spPr>
      </p:pic>
      <p:pic>
        <p:nvPicPr>
          <p:cNvPr id="306" name="" descr=""/>
          <p:cNvPicPr/>
          <p:nvPr/>
        </p:nvPicPr>
        <p:blipFill>
          <a:blip r:embed="rId3"/>
          <a:stretch/>
        </p:blipFill>
        <p:spPr>
          <a:xfrm>
            <a:off x="5286960" y="3852000"/>
            <a:ext cx="1579680" cy="556200"/>
          </a:xfrm>
          <a:prstGeom prst="rect">
            <a:avLst/>
          </a:prstGeom>
          <a:ln>
            <a:noFill/>
          </a:ln>
        </p:spPr>
      </p:pic>
      <p:pic>
        <p:nvPicPr>
          <p:cNvPr id="307" name="" descr=""/>
          <p:cNvPicPr/>
          <p:nvPr/>
        </p:nvPicPr>
        <p:blipFill>
          <a:blip r:embed="rId4"/>
          <a:stretch/>
        </p:blipFill>
        <p:spPr>
          <a:xfrm>
            <a:off x="5351400" y="3276000"/>
            <a:ext cx="1227600" cy="501480"/>
          </a:xfrm>
          <a:prstGeom prst="rect">
            <a:avLst/>
          </a:prstGeom>
          <a:ln>
            <a:noFill/>
          </a:ln>
        </p:spPr>
      </p:pic>
      <p:pic>
        <p:nvPicPr>
          <p:cNvPr id="308" name="" descr=""/>
          <p:cNvPicPr/>
          <p:nvPr/>
        </p:nvPicPr>
        <p:blipFill>
          <a:blip r:embed="rId5"/>
          <a:stretch/>
        </p:blipFill>
        <p:spPr>
          <a:xfrm>
            <a:off x="5291280" y="2556000"/>
            <a:ext cx="1407240" cy="639720"/>
          </a:xfrm>
          <a:prstGeom prst="rect">
            <a:avLst/>
          </a:prstGeom>
          <a:ln>
            <a:noFill/>
          </a:ln>
        </p:spPr>
      </p:pic>
      <p:pic>
        <p:nvPicPr>
          <p:cNvPr id="309" name="" descr=""/>
          <p:cNvPicPr/>
          <p:nvPr/>
        </p:nvPicPr>
        <p:blipFill>
          <a:blip r:embed="rId6"/>
          <a:stretch/>
        </p:blipFill>
        <p:spPr>
          <a:xfrm>
            <a:off x="5219280" y="1944000"/>
            <a:ext cx="1585440" cy="556560"/>
          </a:xfrm>
          <a:prstGeom prst="rect">
            <a:avLst/>
          </a:prstGeom>
          <a:ln>
            <a:noFill/>
          </a:ln>
        </p:spPr>
      </p:pic>
      <p:pic>
        <p:nvPicPr>
          <p:cNvPr id="310" name="" descr=""/>
          <p:cNvPicPr/>
          <p:nvPr/>
        </p:nvPicPr>
        <p:blipFill>
          <a:blip r:embed="rId7"/>
          <a:stretch/>
        </p:blipFill>
        <p:spPr>
          <a:xfrm>
            <a:off x="8597880" y="2641320"/>
            <a:ext cx="1526760" cy="379800"/>
          </a:xfrm>
          <a:prstGeom prst="rect">
            <a:avLst/>
          </a:prstGeom>
          <a:ln>
            <a:noFill/>
          </a:ln>
        </p:spPr>
      </p:pic>
      <p:pic>
        <p:nvPicPr>
          <p:cNvPr id="311" name="" descr=""/>
          <p:cNvPicPr/>
          <p:nvPr/>
        </p:nvPicPr>
        <p:blipFill>
          <a:blip r:embed="rId8"/>
          <a:stretch/>
        </p:blipFill>
        <p:spPr>
          <a:xfrm>
            <a:off x="8621280" y="2093400"/>
            <a:ext cx="1526400" cy="408240"/>
          </a:xfrm>
          <a:prstGeom prst="rect">
            <a:avLst/>
          </a:prstGeom>
          <a:ln>
            <a:noFill/>
          </a:ln>
        </p:spPr>
      </p:pic>
      <p:pic>
        <p:nvPicPr>
          <p:cNvPr id="312" name="" descr=""/>
          <p:cNvPicPr/>
          <p:nvPr/>
        </p:nvPicPr>
        <p:blipFill>
          <a:blip r:embed="rId9"/>
          <a:stretch/>
        </p:blipFill>
        <p:spPr>
          <a:xfrm>
            <a:off x="2129760" y="2388600"/>
            <a:ext cx="1467000" cy="488520"/>
          </a:xfrm>
          <a:prstGeom prst="rect">
            <a:avLst/>
          </a:prstGeom>
          <a:ln>
            <a:noFill/>
          </a:ln>
        </p:spPr>
      </p:pic>
      <p:pic>
        <p:nvPicPr>
          <p:cNvPr id="313" name="" descr=""/>
          <p:cNvPicPr/>
          <p:nvPr/>
        </p:nvPicPr>
        <p:blipFill>
          <a:blip r:embed="rId10"/>
          <a:stretch/>
        </p:blipFill>
        <p:spPr>
          <a:xfrm>
            <a:off x="4145040" y="4644000"/>
            <a:ext cx="1209960" cy="1209960"/>
          </a:xfrm>
          <a:prstGeom prst="rect">
            <a:avLst/>
          </a:prstGeom>
          <a:ln>
            <a:noFill/>
          </a:ln>
        </p:spPr>
      </p:pic>
      <p:pic>
        <p:nvPicPr>
          <p:cNvPr id="314" name="" descr=""/>
          <p:cNvPicPr/>
          <p:nvPr/>
        </p:nvPicPr>
        <p:blipFill>
          <a:blip r:embed="rId11"/>
          <a:stretch/>
        </p:blipFill>
        <p:spPr>
          <a:xfrm>
            <a:off x="5502960" y="4716000"/>
            <a:ext cx="1040040" cy="1040040"/>
          </a:xfrm>
          <a:prstGeom prst="rect">
            <a:avLst/>
          </a:prstGeom>
          <a:ln>
            <a:noFill/>
          </a:ln>
        </p:spPr>
      </p:pic>
      <p:pic>
        <p:nvPicPr>
          <p:cNvPr id="315" name="" descr=""/>
          <p:cNvPicPr/>
          <p:nvPr/>
        </p:nvPicPr>
        <p:blipFill>
          <a:blip r:embed="rId12"/>
          <a:stretch/>
        </p:blipFill>
        <p:spPr>
          <a:xfrm>
            <a:off x="6676560" y="4572000"/>
            <a:ext cx="1378080" cy="1215720"/>
          </a:xfrm>
          <a:prstGeom prst="rect">
            <a:avLst/>
          </a:prstGeom>
          <a:ln>
            <a:noFill/>
          </a:ln>
        </p:spPr>
      </p:pic>
      <p:sp>
        <p:nvSpPr>
          <p:cNvPr id="316" name="CustomShape 2"/>
          <p:cNvSpPr/>
          <p:nvPr/>
        </p:nvSpPr>
        <p:spPr>
          <a:xfrm>
            <a:off x="251640" y="2664000"/>
            <a:ext cx="1724760" cy="501120"/>
          </a:xfrm>
          <a:prstGeom prst="rect">
            <a:avLst/>
          </a:prstGeom>
          <a:solidFill>
            <a:srgbClr val="b4412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Device </a:t>
            </a:r>
            <a:endParaRPr b="0" lang="it-IT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Manager</a:t>
            </a:r>
            <a:r>
              <a:rPr b="0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 (JHIM)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317" name="CustomShape 3"/>
          <p:cNvSpPr/>
          <p:nvPr/>
        </p:nvSpPr>
        <p:spPr>
          <a:xfrm>
            <a:off x="251640" y="3312000"/>
            <a:ext cx="1724760" cy="501120"/>
          </a:xfrm>
          <a:prstGeom prst="rect">
            <a:avLst/>
          </a:prstGeom>
          <a:solidFill>
            <a:srgbClr val="b4412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Transaction</a:t>
            </a:r>
            <a:endParaRPr b="0" lang="it-IT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manager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318" name="CustomShape 4"/>
          <p:cNvSpPr/>
          <p:nvPr/>
        </p:nvSpPr>
        <p:spPr>
          <a:xfrm>
            <a:off x="251640" y="3924000"/>
            <a:ext cx="1724760" cy="501120"/>
          </a:xfrm>
          <a:prstGeom prst="rect">
            <a:avLst/>
          </a:prstGeom>
          <a:solidFill>
            <a:srgbClr val="b4412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Promo</a:t>
            </a:r>
            <a:endParaRPr b="0" lang="it-IT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Engine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319" name="CustomShape 5"/>
          <p:cNvSpPr/>
          <p:nvPr/>
        </p:nvSpPr>
        <p:spPr>
          <a:xfrm>
            <a:off x="10222560" y="2700000"/>
            <a:ext cx="1724760" cy="501120"/>
          </a:xfrm>
          <a:prstGeom prst="rect">
            <a:avLst/>
          </a:prstGeom>
          <a:solidFill>
            <a:srgbClr val="b4412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Parameters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320" name="CustomShape 6"/>
          <p:cNvSpPr/>
          <p:nvPr/>
        </p:nvSpPr>
        <p:spPr>
          <a:xfrm>
            <a:off x="10222560" y="3348000"/>
            <a:ext cx="1724760" cy="501120"/>
          </a:xfrm>
          <a:prstGeom prst="rect">
            <a:avLst/>
          </a:prstGeom>
          <a:solidFill>
            <a:srgbClr val="b4412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Software</a:t>
            </a:r>
            <a:endParaRPr b="0" lang="it-IT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distribution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321" name="CustomShape 7"/>
          <p:cNvSpPr/>
          <p:nvPr/>
        </p:nvSpPr>
        <p:spPr>
          <a:xfrm>
            <a:off x="10222560" y="3960000"/>
            <a:ext cx="1724760" cy="501120"/>
          </a:xfrm>
          <a:prstGeom prst="rect">
            <a:avLst/>
          </a:prstGeom>
          <a:solidFill>
            <a:srgbClr val="b4412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Transaction</a:t>
            </a:r>
            <a:endParaRPr b="0" lang="it-IT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collection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322" name="CustomShape 8"/>
          <p:cNvSpPr/>
          <p:nvPr/>
        </p:nvSpPr>
        <p:spPr>
          <a:xfrm>
            <a:off x="10222560" y="4572000"/>
            <a:ext cx="1724760" cy="501120"/>
          </a:xfrm>
          <a:prstGeom prst="rect">
            <a:avLst/>
          </a:prstGeom>
          <a:solidFill>
            <a:srgbClr val="b4412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IN/OUT</a:t>
            </a:r>
            <a:endParaRPr b="0" lang="it-IT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Interface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323" name="CustomShape 9"/>
          <p:cNvSpPr/>
          <p:nvPr/>
        </p:nvSpPr>
        <p:spPr>
          <a:xfrm>
            <a:off x="35640" y="1728000"/>
            <a:ext cx="4028760" cy="4353120"/>
          </a:xfrm>
          <a:prstGeom prst="rect">
            <a:avLst/>
          </a:prstGeom>
          <a:solidFill>
            <a:srgbClr val="b3cac7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4" name="CustomShape 10"/>
          <p:cNvSpPr/>
          <p:nvPr/>
        </p:nvSpPr>
        <p:spPr>
          <a:xfrm>
            <a:off x="4103280" y="1728000"/>
            <a:ext cx="4028760" cy="4353120"/>
          </a:xfrm>
          <a:prstGeom prst="rect">
            <a:avLst/>
          </a:prstGeom>
          <a:solidFill>
            <a:srgbClr val="81aca6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5" name="CustomShape 11"/>
          <p:cNvSpPr/>
          <p:nvPr/>
        </p:nvSpPr>
        <p:spPr>
          <a:xfrm>
            <a:off x="8206920" y="1764000"/>
            <a:ext cx="3884760" cy="4353120"/>
          </a:xfrm>
          <a:prstGeom prst="rect">
            <a:avLst/>
          </a:prstGeom>
          <a:solidFill>
            <a:srgbClr val="50938a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6" name="CustomShape 12"/>
          <p:cNvSpPr/>
          <p:nvPr/>
        </p:nvSpPr>
        <p:spPr>
          <a:xfrm>
            <a:off x="4895280" y="1156680"/>
            <a:ext cx="3167280" cy="39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333333"/>
                </a:solidFill>
                <a:latin typeface="Arial"/>
                <a:ea typeface="DejaVu Sans"/>
              </a:rPr>
              <a:t>Common Stack</a:t>
            </a:r>
            <a:endParaRPr b="0" lang="it-IT" sz="2200" spc="-1" strike="noStrike">
              <a:latin typeface="Arial"/>
            </a:endParaRPr>
          </a:p>
        </p:txBody>
      </p:sp>
    </p:spTree>
  </p:cSld>
  <p:transition spd="slow"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CustomShape 1"/>
          <p:cNvSpPr/>
          <p:nvPr/>
        </p:nvSpPr>
        <p:spPr>
          <a:xfrm>
            <a:off x="837720" y="195480"/>
            <a:ext cx="10497600" cy="83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Architettura a livello negozio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328" name="CustomShape 2"/>
          <p:cNvSpPr/>
          <p:nvPr/>
        </p:nvSpPr>
        <p:spPr>
          <a:xfrm>
            <a:off x="2087640" y="1152000"/>
            <a:ext cx="8780040" cy="273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47000"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Dati e logica sono distribuiti presso POS, SCO e chioschi per garantire la funzionalità offline.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Il server in negozio è opzionale e può essere utilizzato quando: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- Il back office non è centralizzato o non è web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- È necessario l'isolamento della rete POS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- La reportistica o la fatturazione sono necessarie anche offline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- Il calcolo del carrello è richiesto da terze parti (self scanning, Shopic)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329" name="" descr=""/>
          <p:cNvPicPr/>
          <p:nvPr/>
        </p:nvPicPr>
        <p:blipFill>
          <a:blip r:embed="rId1"/>
          <a:stretch/>
        </p:blipFill>
        <p:spPr>
          <a:xfrm>
            <a:off x="4907520" y="4392000"/>
            <a:ext cx="1640520" cy="1545120"/>
          </a:xfrm>
          <a:prstGeom prst="rect">
            <a:avLst/>
          </a:prstGeom>
          <a:ln>
            <a:noFill/>
          </a:ln>
        </p:spPr>
      </p:pic>
      <p:pic>
        <p:nvPicPr>
          <p:cNvPr id="330" name="" descr=""/>
          <p:cNvPicPr/>
          <p:nvPr/>
        </p:nvPicPr>
        <p:blipFill>
          <a:blip r:embed="rId2"/>
          <a:stretch/>
        </p:blipFill>
        <p:spPr>
          <a:xfrm>
            <a:off x="7284240" y="4644000"/>
            <a:ext cx="1351800" cy="1273320"/>
          </a:xfrm>
          <a:prstGeom prst="rect">
            <a:avLst/>
          </a:prstGeom>
          <a:ln>
            <a:noFill/>
          </a:ln>
        </p:spPr>
      </p:pic>
      <p:pic>
        <p:nvPicPr>
          <p:cNvPr id="331" name="" descr=""/>
          <p:cNvPicPr/>
          <p:nvPr/>
        </p:nvPicPr>
        <p:blipFill>
          <a:blip r:embed="rId3"/>
          <a:stretch/>
        </p:blipFill>
        <p:spPr>
          <a:xfrm>
            <a:off x="8928720" y="4716000"/>
            <a:ext cx="1147320" cy="1092960"/>
          </a:xfrm>
          <a:prstGeom prst="rect">
            <a:avLst/>
          </a:prstGeom>
          <a:ln>
            <a:noFill/>
          </a:ln>
        </p:spPr>
      </p:pic>
      <p:pic>
        <p:nvPicPr>
          <p:cNvPr id="332" name="" descr=""/>
          <p:cNvPicPr/>
          <p:nvPr/>
        </p:nvPicPr>
        <p:blipFill>
          <a:blip r:embed="rId4"/>
          <a:stretch/>
        </p:blipFill>
        <p:spPr>
          <a:xfrm>
            <a:off x="2123640" y="4176000"/>
            <a:ext cx="1055880" cy="1025280"/>
          </a:xfrm>
          <a:prstGeom prst="rect">
            <a:avLst/>
          </a:prstGeom>
          <a:ln>
            <a:noFill/>
          </a:ln>
        </p:spPr>
      </p:pic>
      <p:pic>
        <p:nvPicPr>
          <p:cNvPr id="333" name="" descr=""/>
          <p:cNvPicPr/>
          <p:nvPr/>
        </p:nvPicPr>
        <p:blipFill>
          <a:blip r:embed="rId5"/>
          <a:stretch/>
        </p:blipFill>
        <p:spPr>
          <a:xfrm>
            <a:off x="1045440" y="4218480"/>
            <a:ext cx="859320" cy="818640"/>
          </a:xfrm>
          <a:prstGeom prst="rect">
            <a:avLst/>
          </a:prstGeom>
          <a:ln>
            <a:noFill/>
          </a:ln>
        </p:spPr>
      </p:pic>
      <p:pic>
        <p:nvPicPr>
          <p:cNvPr id="334" name="" descr=""/>
          <p:cNvPicPr/>
          <p:nvPr/>
        </p:nvPicPr>
        <p:blipFill>
          <a:blip r:embed="rId6"/>
          <a:stretch/>
        </p:blipFill>
        <p:spPr>
          <a:xfrm>
            <a:off x="2993040" y="4896000"/>
            <a:ext cx="2223360" cy="789120"/>
          </a:xfrm>
          <a:prstGeom prst="rect">
            <a:avLst/>
          </a:prstGeom>
          <a:ln>
            <a:noFill/>
          </a:ln>
        </p:spPr>
      </p:pic>
      <p:pic>
        <p:nvPicPr>
          <p:cNvPr id="335" name="" descr=""/>
          <p:cNvPicPr/>
          <p:nvPr/>
        </p:nvPicPr>
        <p:blipFill>
          <a:blip r:embed="rId7"/>
          <a:stretch/>
        </p:blipFill>
        <p:spPr>
          <a:xfrm>
            <a:off x="2214000" y="5418360"/>
            <a:ext cx="842760" cy="842760"/>
          </a:xfrm>
          <a:prstGeom prst="rect">
            <a:avLst/>
          </a:prstGeom>
          <a:ln>
            <a:noFill/>
          </a:ln>
        </p:spPr>
      </p:pic>
      <p:sp>
        <p:nvSpPr>
          <p:cNvPr id="336" name="CustomShape 3"/>
          <p:cNvSpPr/>
          <p:nvPr/>
        </p:nvSpPr>
        <p:spPr>
          <a:xfrm>
            <a:off x="1043640" y="5616000"/>
            <a:ext cx="1154880" cy="28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1400" spc="-1" strike="noStrike">
                <a:solidFill>
                  <a:srgbClr val="000000"/>
                </a:solidFill>
                <a:latin typeface="Arial"/>
                <a:ea typeface="DejaVu Sans"/>
              </a:rPr>
              <a:t>Back Office</a:t>
            </a:r>
            <a:endParaRPr b="0" lang="it-IT" sz="1400" spc="-1" strike="noStrike">
              <a:latin typeface="Arial"/>
            </a:endParaRPr>
          </a:p>
        </p:txBody>
      </p:sp>
    </p:spTree>
  </p:cSld>
  <p:transition spd="slow">
    <p:fade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CustomShape 1"/>
          <p:cNvSpPr/>
          <p:nvPr/>
        </p:nvSpPr>
        <p:spPr>
          <a:xfrm>
            <a:off x="837720" y="195480"/>
            <a:ext cx="10497600" cy="83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Piattaforma Centrale 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338" name="CustomShape 2"/>
          <p:cNvSpPr/>
          <p:nvPr/>
        </p:nvSpPr>
        <p:spPr>
          <a:xfrm>
            <a:off x="598680" y="1819080"/>
            <a:ext cx="1989720" cy="39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Head</a:t>
            </a:r>
            <a:r>
              <a:rPr b="1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Quarter</a:t>
            </a:r>
            <a:endParaRPr b="0" lang="it-IT" sz="2200" spc="-1" strike="noStrike">
              <a:latin typeface="Arial"/>
            </a:endParaRPr>
          </a:p>
        </p:txBody>
      </p:sp>
      <p:pic>
        <p:nvPicPr>
          <p:cNvPr id="339" name="" descr=""/>
          <p:cNvPicPr/>
          <p:nvPr/>
        </p:nvPicPr>
        <p:blipFill>
          <a:blip r:embed="rId1"/>
          <a:stretch/>
        </p:blipFill>
        <p:spPr>
          <a:xfrm>
            <a:off x="709560" y="2365920"/>
            <a:ext cx="1734840" cy="1735200"/>
          </a:xfrm>
          <a:prstGeom prst="rect">
            <a:avLst/>
          </a:prstGeom>
          <a:ln>
            <a:noFill/>
          </a:ln>
        </p:spPr>
      </p:pic>
      <p:sp>
        <p:nvSpPr>
          <p:cNvPr id="340" name="CustomShape 3"/>
          <p:cNvSpPr/>
          <p:nvPr/>
        </p:nvSpPr>
        <p:spPr>
          <a:xfrm>
            <a:off x="3059280" y="1728000"/>
            <a:ext cx="9068040" cy="402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70000"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Si tratta della console centralizzata dove si configura la struttura organizzativa, i parametri, i negozi e le configurazioni dei dispositivi.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Lo scambio di dati con il negozio avviene in tempo reale.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Espone API standard e code di messaggi per interagire con ERP, back office, BI, ecc.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Distribuito in ambiente Docker per scalabilità e aggiornamenti software.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La sincronizzazione bidirezionale dei dati all'interno dei componenti Memphis è garantita da REBUS.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341" name="" descr=""/>
          <p:cNvPicPr/>
          <p:nvPr/>
        </p:nvPicPr>
        <p:blipFill>
          <a:blip r:embed="rId2"/>
          <a:stretch/>
        </p:blipFill>
        <p:spPr>
          <a:xfrm>
            <a:off x="935640" y="4381560"/>
            <a:ext cx="1330200" cy="727560"/>
          </a:xfrm>
          <a:prstGeom prst="rect">
            <a:avLst/>
          </a:prstGeom>
          <a:ln>
            <a:noFill/>
          </a:ln>
        </p:spPr>
      </p:pic>
    </p:spTree>
  </p:cSld>
  <p:transition spd="slow">
    <p:fade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CustomShape 1"/>
          <p:cNvSpPr/>
          <p:nvPr/>
        </p:nvSpPr>
        <p:spPr>
          <a:xfrm>
            <a:off x="837720" y="195480"/>
            <a:ext cx="10495800" cy="83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ReBus : Retail Bus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343" name="CustomShape 2"/>
          <p:cNvSpPr/>
          <p:nvPr/>
        </p:nvSpPr>
        <p:spPr>
          <a:xfrm>
            <a:off x="5975280" y="5112000"/>
            <a:ext cx="520200" cy="520200"/>
          </a:xfrm>
          <a:prstGeom prst="ellipse">
            <a:avLst/>
          </a:prstGeom>
          <a:solidFill>
            <a:srgbClr val="b44128"/>
          </a:solidFill>
          <a:ln>
            <a:solidFill>
              <a:srgbClr val="b44128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CustomShape 3"/>
          <p:cNvSpPr/>
          <p:nvPr/>
        </p:nvSpPr>
        <p:spPr>
          <a:xfrm>
            <a:off x="9871920" y="5472000"/>
            <a:ext cx="520200" cy="520200"/>
          </a:xfrm>
          <a:prstGeom prst="ellipse">
            <a:avLst/>
          </a:prstGeom>
          <a:solidFill>
            <a:srgbClr val="ffb800"/>
          </a:solidFill>
          <a:ln>
            <a:solidFill>
              <a:srgbClr val="ffb800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345" name="Picture 288_2" descr=""/>
          <p:cNvPicPr/>
          <p:nvPr/>
        </p:nvPicPr>
        <p:blipFill>
          <a:blip r:embed="rId1"/>
          <a:stretch/>
        </p:blipFill>
        <p:spPr>
          <a:xfrm>
            <a:off x="699840" y="1882440"/>
            <a:ext cx="1667160" cy="699120"/>
          </a:xfrm>
          <a:prstGeom prst="rect">
            <a:avLst/>
          </a:prstGeom>
          <a:ln>
            <a:noFill/>
          </a:ln>
        </p:spPr>
      </p:pic>
      <p:pic>
        <p:nvPicPr>
          <p:cNvPr id="346" name="Picture 289_2" descr=""/>
          <p:cNvPicPr/>
          <p:nvPr/>
        </p:nvPicPr>
        <p:blipFill>
          <a:blip r:embed="rId2"/>
          <a:stretch/>
        </p:blipFill>
        <p:spPr>
          <a:xfrm>
            <a:off x="1280160" y="1296000"/>
            <a:ext cx="591480" cy="591480"/>
          </a:xfrm>
          <a:prstGeom prst="rect">
            <a:avLst/>
          </a:prstGeom>
          <a:ln>
            <a:noFill/>
          </a:ln>
        </p:spPr>
      </p:pic>
      <p:pic>
        <p:nvPicPr>
          <p:cNvPr id="347" name="" descr=""/>
          <p:cNvPicPr/>
          <p:nvPr/>
        </p:nvPicPr>
        <p:blipFill>
          <a:blip r:embed="rId3"/>
          <a:stretch/>
        </p:blipFill>
        <p:spPr>
          <a:xfrm>
            <a:off x="9587880" y="3979800"/>
            <a:ext cx="1351800" cy="1273320"/>
          </a:xfrm>
          <a:prstGeom prst="rect">
            <a:avLst/>
          </a:prstGeom>
          <a:ln>
            <a:noFill/>
          </a:ln>
        </p:spPr>
      </p:pic>
      <p:pic>
        <p:nvPicPr>
          <p:cNvPr id="348" name="" descr=""/>
          <p:cNvPicPr/>
          <p:nvPr/>
        </p:nvPicPr>
        <p:blipFill>
          <a:blip r:embed="rId4"/>
          <a:stretch/>
        </p:blipFill>
        <p:spPr>
          <a:xfrm>
            <a:off x="5615280" y="3744000"/>
            <a:ext cx="1197000" cy="1127160"/>
          </a:xfrm>
          <a:prstGeom prst="rect">
            <a:avLst/>
          </a:prstGeom>
          <a:ln>
            <a:noFill/>
          </a:ln>
        </p:spPr>
      </p:pic>
      <p:sp>
        <p:nvSpPr>
          <p:cNvPr id="349" name="CustomShape 4"/>
          <p:cNvSpPr/>
          <p:nvPr/>
        </p:nvSpPr>
        <p:spPr>
          <a:xfrm>
            <a:off x="5975280" y="5879520"/>
            <a:ext cx="520200" cy="520200"/>
          </a:xfrm>
          <a:prstGeom prst="ellipse">
            <a:avLst/>
          </a:prstGeom>
          <a:solidFill>
            <a:srgbClr val="ffb800"/>
          </a:solidFill>
          <a:ln>
            <a:solidFill>
              <a:srgbClr val="ffb8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50" name="CustomShape 5"/>
          <p:cNvSpPr/>
          <p:nvPr/>
        </p:nvSpPr>
        <p:spPr>
          <a:xfrm>
            <a:off x="1835640" y="5884920"/>
            <a:ext cx="520200" cy="520200"/>
          </a:xfrm>
          <a:prstGeom prst="ellipse">
            <a:avLst/>
          </a:prstGeom>
          <a:solidFill>
            <a:srgbClr val="b44128"/>
          </a:solidFill>
          <a:ln>
            <a:solidFill>
              <a:srgbClr val="b44128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51" name="CustomShape 6"/>
          <p:cNvSpPr/>
          <p:nvPr/>
        </p:nvSpPr>
        <p:spPr>
          <a:xfrm>
            <a:off x="2849040" y="1152000"/>
            <a:ext cx="8810640" cy="2153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61000"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Sviluppato in Java, utilizza una tecnologia ibrida (MQTT e Web Services).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Ogni punto GIALLO comunica con il suo punto ROSSO.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Invia transazioni tramite code (MQTT) e allinea il database locale in modalità "pull" utilizzando i Web Services (WS).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352" name="" descr=""/>
          <p:cNvPicPr/>
          <p:nvPr/>
        </p:nvPicPr>
        <p:blipFill>
          <a:blip r:embed="rId5"/>
          <a:stretch/>
        </p:blipFill>
        <p:spPr>
          <a:xfrm>
            <a:off x="1511640" y="3672000"/>
            <a:ext cx="1483560" cy="1397520"/>
          </a:xfrm>
          <a:prstGeom prst="rect">
            <a:avLst/>
          </a:prstGeom>
          <a:ln>
            <a:noFill/>
          </a:ln>
        </p:spPr>
      </p:pic>
    </p:spTree>
  </p:cSld>
  <p:transition spd="slow">
    <p:fade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CustomShape 1"/>
          <p:cNvSpPr/>
          <p:nvPr/>
        </p:nvSpPr>
        <p:spPr>
          <a:xfrm>
            <a:off x="837720" y="195480"/>
            <a:ext cx="10495800" cy="83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Data Flow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354" name="CustomShape 2"/>
          <p:cNvSpPr/>
          <p:nvPr/>
        </p:nvSpPr>
        <p:spPr>
          <a:xfrm>
            <a:off x="3023640" y="4176000"/>
            <a:ext cx="8204040" cy="573120"/>
          </a:xfrm>
          <a:custGeom>
            <a:avLst/>
            <a:gdLst/>
            <a:ahLst/>
            <a:rect l="l" t="t" r="r" b="b"/>
            <a:pathLst>
              <a:path w="22802" h="1602">
                <a:moveTo>
                  <a:pt x="266" y="0"/>
                </a:moveTo>
                <a:lnTo>
                  <a:pt x="267" y="0"/>
                </a:lnTo>
                <a:cubicBezTo>
                  <a:pt x="220" y="0"/>
                  <a:pt x="174" y="12"/>
                  <a:pt x="133" y="36"/>
                </a:cubicBezTo>
                <a:cubicBezTo>
                  <a:pt x="93" y="59"/>
                  <a:pt x="59" y="93"/>
                  <a:pt x="36" y="133"/>
                </a:cubicBezTo>
                <a:cubicBezTo>
                  <a:pt x="12" y="174"/>
                  <a:pt x="0" y="220"/>
                  <a:pt x="0" y="267"/>
                </a:cubicBezTo>
                <a:lnTo>
                  <a:pt x="0" y="1334"/>
                </a:lnTo>
                <a:lnTo>
                  <a:pt x="0" y="1334"/>
                </a:lnTo>
                <a:cubicBezTo>
                  <a:pt x="0" y="1381"/>
                  <a:pt x="12" y="1427"/>
                  <a:pt x="36" y="1468"/>
                </a:cubicBezTo>
                <a:cubicBezTo>
                  <a:pt x="59" y="1508"/>
                  <a:pt x="93" y="1542"/>
                  <a:pt x="133" y="1565"/>
                </a:cubicBezTo>
                <a:cubicBezTo>
                  <a:pt x="174" y="1589"/>
                  <a:pt x="220" y="1601"/>
                  <a:pt x="267" y="1601"/>
                </a:cubicBezTo>
                <a:lnTo>
                  <a:pt x="22534" y="1600"/>
                </a:lnTo>
                <a:lnTo>
                  <a:pt x="22534" y="1601"/>
                </a:lnTo>
                <a:cubicBezTo>
                  <a:pt x="22581" y="1601"/>
                  <a:pt x="22627" y="1589"/>
                  <a:pt x="22668" y="1565"/>
                </a:cubicBezTo>
                <a:cubicBezTo>
                  <a:pt x="22708" y="1542"/>
                  <a:pt x="22742" y="1508"/>
                  <a:pt x="22765" y="1468"/>
                </a:cubicBezTo>
                <a:cubicBezTo>
                  <a:pt x="22789" y="1427"/>
                  <a:pt x="22801" y="1381"/>
                  <a:pt x="22801" y="1334"/>
                </a:cubicBezTo>
                <a:lnTo>
                  <a:pt x="22801" y="266"/>
                </a:lnTo>
                <a:lnTo>
                  <a:pt x="22801" y="267"/>
                </a:lnTo>
                <a:lnTo>
                  <a:pt x="22801" y="267"/>
                </a:lnTo>
                <a:cubicBezTo>
                  <a:pt x="22801" y="220"/>
                  <a:pt x="22789" y="174"/>
                  <a:pt x="22765" y="133"/>
                </a:cubicBezTo>
                <a:cubicBezTo>
                  <a:pt x="22742" y="93"/>
                  <a:pt x="22708" y="59"/>
                  <a:pt x="22668" y="36"/>
                </a:cubicBezTo>
                <a:cubicBezTo>
                  <a:pt x="22627" y="12"/>
                  <a:pt x="22581" y="0"/>
                  <a:pt x="22534" y="0"/>
                </a:cubicBezTo>
                <a:lnTo>
                  <a:pt x="266" y="0"/>
                </a:lnTo>
              </a:path>
            </a:pathLst>
          </a:custGeom>
          <a:solidFill>
            <a:srgbClr val="b4c7dc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it-IT" sz="2400" spc="-1" strike="noStrike">
                <a:solidFill>
                  <a:srgbClr val="ffffff"/>
                </a:solidFill>
                <a:latin typeface="Arial"/>
                <a:ea typeface="DejaVu Sans"/>
              </a:rPr>
              <a:t>REBUS</a:t>
            </a:r>
            <a:r>
              <a:rPr b="1" lang="it-IT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it-IT" sz="3200" spc="-1" strike="noStrike">
              <a:latin typeface="Arial"/>
            </a:endParaRPr>
          </a:p>
        </p:txBody>
      </p:sp>
      <p:pic>
        <p:nvPicPr>
          <p:cNvPr id="355" name="" descr=""/>
          <p:cNvPicPr/>
          <p:nvPr/>
        </p:nvPicPr>
        <p:blipFill>
          <a:blip r:embed="rId1"/>
          <a:stretch/>
        </p:blipFill>
        <p:spPr>
          <a:xfrm>
            <a:off x="234000" y="1368000"/>
            <a:ext cx="986760" cy="986760"/>
          </a:xfrm>
          <a:prstGeom prst="rect">
            <a:avLst/>
          </a:prstGeom>
          <a:ln>
            <a:noFill/>
          </a:ln>
        </p:spPr>
      </p:pic>
      <p:pic>
        <p:nvPicPr>
          <p:cNvPr id="356" name="Picture 288_0" descr=""/>
          <p:cNvPicPr/>
          <p:nvPr/>
        </p:nvPicPr>
        <p:blipFill>
          <a:blip r:embed="rId2"/>
          <a:stretch/>
        </p:blipFill>
        <p:spPr>
          <a:xfrm>
            <a:off x="2303640" y="2664000"/>
            <a:ext cx="1153440" cy="483120"/>
          </a:xfrm>
          <a:prstGeom prst="rect">
            <a:avLst/>
          </a:prstGeom>
          <a:ln>
            <a:noFill/>
          </a:ln>
        </p:spPr>
      </p:pic>
      <p:pic>
        <p:nvPicPr>
          <p:cNvPr id="357" name="" descr=""/>
          <p:cNvPicPr/>
          <p:nvPr/>
        </p:nvPicPr>
        <p:blipFill>
          <a:blip r:embed="rId3"/>
          <a:stretch/>
        </p:blipFill>
        <p:spPr>
          <a:xfrm>
            <a:off x="287640" y="3731760"/>
            <a:ext cx="1125360" cy="1125360"/>
          </a:xfrm>
          <a:prstGeom prst="rect">
            <a:avLst/>
          </a:prstGeom>
          <a:ln>
            <a:noFill/>
          </a:ln>
        </p:spPr>
      </p:pic>
      <p:sp>
        <p:nvSpPr>
          <p:cNvPr id="358" name="CustomShape 3"/>
          <p:cNvSpPr/>
          <p:nvPr/>
        </p:nvSpPr>
        <p:spPr>
          <a:xfrm>
            <a:off x="1367640" y="3996000"/>
            <a:ext cx="429840" cy="357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1400" spc="-1" strike="noStrike">
                <a:solidFill>
                  <a:srgbClr val="000000"/>
                </a:solidFill>
                <a:latin typeface="Arial"/>
                <a:ea typeface="DejaVu Sans"/>
              </a:rPr>
              <a:t>BI</a:t>
            </a:r>
            <a:endParaRPr b="0" lang="it-IT" sz="1400" spc="-1" strike="noStrike">
              <a:latin typeface="Arial"/>
            </a:endParaRPr>
          </a:p>
        </p:txBody>
      </p:sp>
      <p:pic>
        <p:nvPicPr>
          <p:cNvPr id="359" name="" descr=""/>
          <p:cNvPicPr/>
          <p:nvPr/>
        </p:nvPicPr>
        <p:blipFill>
          <a:blip r:embed="rId4"/>
          <a:stretch/>
        </p:blipFill>
        <p:spPr>
          <a:xfrm>
            <a:off x="234000" y="2484000"/>
            <a:ext cx="1058760" cy="1058760"/>
          </a:xfrm>
          <a:prstGeom prst="rect">
            <a:avLst/>
          </a:prstGeom>
          <a:ln>
            <a:noFill/>
          </a:ln>
        </p:spPr>
      </p:pic>
      <p:sp>
        <p:nvSpPr>
          <p:cNvPr id="360" name="CustomShape 4"/>
          <p:cNvSpPr/>
          <p:nvPr/>
        </p:nvSpPr>
        <p:spPr>
          <a:xfrm>
            <a:off x="863640" y="2520000"/>
            <a:ext cx="789120" cy="48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Back</a:t>
            </a:r>
            <a:endParaRPr b="0" lang="it-IT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1400" spc="-1" strike="noStrike">
                <a:solidFill>
                  <a:srgbClr val="000000"/>
                </a:solidFill>
                <a:latin typeface="Arial"/>
                <a:ea typeface="DejaVu Sans"/>
              </a:rPr>
              <a:t>Office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361" name="CustomShape 5"/>
          <p:cNvSpPr/>
          <p:nvPr/>
        </p:nvSpPr>
        <p:spPr>
          <a:xfrm>
            <a:off x="4571280" y="4824000"/>
            <a:ext cx="5180400" cy="717120"/>
          </a:xfrm>
          <a:custGeom>
            <a:avLst/>
            <a:gdLst/>
            <a:ahLst/>
            <a:rect l="l" t="t" r="r" b="b"/>
            <a:pathLst>
              <a:path w="14402" h="2002">
                <a:moveTo>
                  <a:pt x="0" y="500"/>
                </a:moveTo>
                <a:lnTo>
                  <a:pt x="10800" y="500"/>
                </a:lnTo>
                <a:lnTo>
                  <a:pt x="10800" y="0"/>
                </a:lnTo>
                <a:lnTo>
                  <a:pt x="14401" y="1000"/>
                </a:lnTo>
                <a:lnTo>
                  <a:pt x="10800" y="2001"/>
                </a:lnTo>
                <a:lnTo>
                  <a:pt x="10800" y="1500"/>
                </a:lnTo>
                <a:lnTo>
                  <a:pt x="0" y="1500"/>
                </a:lnTo>
                <a:lnTo>
                  <a:pt x="0" y="500"/>
                </a:lnTo>
              </a:path>
            </a:pathLst>
          </a:custGeom>
          <a:solidFill>
            <a:srgbClr val="b4c7dc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  <a:ea typeface="DejaVu Sans"/>
              </a:rPr>
              <a:t>Catalog-price-promo-parms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62" name="CustomShape 6"/>
          <p:cNvSpPr/>
          <p:nvPr/>
        </p:nvSpPr>
        <p:spPr>
          <a:xfrm>
            <a:off x="4571280" y="5436000"/>
            <a:ext cx="5000400" cy="717120"/>
          </a:xfrm>
          <a:custGeom>
            <a:avLst/>
            <a:gdLst/>
            <a:ahLst/>
            <a:rect l="l" t="t" r="r" b="b"/>
            <a:pathLst>
              <a:path w="13902" h="2002">
                <a:moveTo>
                  <a:pt x="13901" y="500"/>
                </a:moveTo>
                <a:lnTo>
                  <a:pt x="3475" y="500"/>
                </a:lnTo>
                <a:lnTo>
                  <a:pt x="3475" y="0"/>
                </a:lnTo>
                <a:lnTo>
                  <a:pt x="0" y="1000"/>
                </a:lnTo>
                <a:lnTo>
                  <a:pt x="3475" y="2001"/>
                </a:lnTo>
                <a:lnTo>
                  <a:pt x="3475" y="1500"/>
                </a:lnTo>
                <a:lnTo>
                  <a:pt x="13901" y="1500"/>
                </a:lnTo>
                <a:lnTo>
                  <a:pt x="13901" y="500"/>
                </a:lnTo>
              </a:path>
            </a:pathLst>
          </a:custGeom>
          <a:solidFill>
            <a:srgbClr val="b4c7dc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  <a:ea typeface="DejaVu Sans"/>
              </a:rPr>
              <a:t>Transaction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363" name="" descr=""/>
          <p:cNvPicPr/>
          <p:nvPr/>
        </p:nvPicPr>
        <p:blipFill>
          <a:blip r:embed="rId5"/>
          <a:stretch/>
        </p:blipFill>
        <p:spPr>
          <a:xfrm>
            <a:off x="9475200" y="195480"/>
            <a:ext cx="961200" cy="961200"/>
          </a:xfrm>
          <a:prstGeom prst="rect">
            <a:avLst/>
          </a:prstGeom>
          <a:ln>
            <a:noFill/>
          </a:ln>
        </p:spPr>
      </p:pic>
      <p:sp>
        <p:nvSpPr>
          <p:cNvPr id="364" name="CustomShape 7"/>
          <p:cNvSpPr/>
          <p:nvPr/>
        </p:nvSpPr>
        <p:spPr>
          <a:xfrm>
            <a:off x="10223280" y="1440000"/>
            <a:ext cx="1005120" cy="28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Loyalty</a:t>
            </a:r>
            <a:endParaRPr b="0" lang="it-IT" sz="1400" spc="-1" strike="noStrike">
              <a:latin typeface="Arial"/>
            </a:endParaRPr>
          </a:p>
        </p:txBody>
      </p:sp>
      <p:pic>
        <p:nvPicPr>
          <p:cNvPr id="365" name="Picture 289_0" descr=""/>
          <p:cNvPicPr/>
          <p:nvPr/>
        </p:nvPicPr>
        <p:blipFill>
          <a:blip r:embed="rId6"/>
          <a:stretch/>
        </p:blipFill>
        <p:spPr>
          <a:xfrm>
            <a:off x="2699640" y="2105640"/>
            <a:ext cx="591480" cy="591480"/>
          </a:xfrm>
          <a:prstGeom prst="rect">
            <a:avLst/>
          </a:prstGeom>
          <a:ln>
            <a:noFill/>
          </a:ln>
        </p:spPr>
      </p:pic>
      <p:pic>
        <p:nvPicPr>
          <p:cNvPr id="366" name="" descr=""/>
          <p:cNvPicPr/>
          <p:nvPr/>
        </p:nvPicPr>
        <p:blipFill>
          <a:blip r:embed="rId7"/>
          <a:stretch/>
        </p:blipFill>
        <p:spPr>
          <a:xfrm>
            <a:off x="8674920" y="2124000"/>
            <a:ext cx="1139760" cy="1139760"/>
          </a:xfrm>
          <a:prstGeom prst="rect">
            <a:avLst/>
          </a:prstGeom>
          <a:ln>
            <a:noFill/>
          </a:ln>
        </p:spPr>
      </p:pic>
      <p:pic>
        <p:nvPicPr>
          <p:cNvPr id="367" name="" descr=""/>
          <p:cNvPicPr/>
          <p:nvPr/>
        </p:nvPicPr>
        <p:blipFill>
          <a:blip r:embed="rId8"/>
          <a:stretch/>
        </p:blipFill>
        <p:spPr>
          <a:xfrm>
            <a:off x="6588000" y="1945080"/>
            <a:ext cx="1400040" cy="1400040"/>
          </a:xfrm>
          <a:prstGeom prst="rect">
            <a:avLst/>
          </a:prstGeom>
          <a:ln>
            <a:noFill/>
          </a:ln>
        </p:spPr>
      </p:pic>
      <p:pic>
        <p:nvPicPr>
          <p:cNvPr id="368" name="" descr=""/>
          <p:cNvPicPr/>
          <p:nvPr/>
        </p:nvPicPr>
        <p:blipFill>
          <a:blip r:embed="rId9"/>
          <a:stretch/>
        </p:blipFill>
        <p:spPr>
          <a:xfrm>
            <a:off x="3481200" y="2016000"/>
            <a:ext cx="1580760" cy="1581120"/>
          </a:xfrm>
          <a:prstGeom prst="rect">
            <a:avLst/>
          </a:prstGeom>
          <a:ln>
            <a:noFill/>
          </a:ln>
        </p:spPr>
      </p:pic>
      <p:sp>
        <p:nvSpPr>
          <p:cNvPr id="369" name="CustomShape 8"/>
          <p:cNvSpPr/>
          <p:nvPr/>
        </p:nvSpPr>
        <p:spPr>
          <a:xfrm>
            <a:off x="6838920" y="3449160"/>
            <a:ext cx="1077120" cy="39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000000"/>
                </a:solidFill>
                <a:latin typeface="Arial"/>
                <a:ea typeface="DejaVu Sans"/>
              </a:rPr>
              <a:t>Optional</a:t>
            </a:r>
            <a:endParaRPr b="0" lang="it-IT" sz="1500" spc="-1" strike="noStrike">
              <a:latin typeface="Arial"/>
            </a:endParaRPr>
          </a:p>
        </p:txBody>
      </p:sp>
      <p:pic>
        <p:nvPicPr>
          <p:cNvPr id="370" name="" descr=""/>
          <p:cNvPicPr/>
          <p:nvPr/>
        </p:nvPicPr>
        <p:blipFill>
          <a:blip r:embed="rId10"/>
          <a:stretch/>
        </p:blipFill>
        <p:spPr>
          <a:xfrm>
            <a:off x="9900360" y="2108160"/>
            <a:ext cx="1147320" cy="1092960"/>
          </a:xfrm>
          <a:prstGeom prst="rect">
            <a:avLst/>
          </a:prstGeom>
          <a:ln>
            <a:noFill/>
          </a:ln>
        </p:spPr>
      </p:pic>
      <p:pic>
        <p:nvPicPr>
          <p:cNvPr id="371" name="" descr=""/>
          <p:cNvPicPr/>
          <p:nvPr/>
        </p:nvPicPr>
        <p:blipFill>
          <a:blip r:embed="rId11"/>
          <a:stretch/>
        </p:blipFill>
        <p:spPr>
          <a:xfrm>
            <a:off x="3853440" y="1008000"/>
            <a:ext cx="714960" cy="714960"/>
          </a:xfrm>
          <a:prstGeom prst="rect">
            <a:avLst/>
          </a:prstGeom>
          <a:ln>
            <a:noFill/>
          </a:ln>
        </p:spPr>
      </p:pic>
      <p:sp>
        <p:nvSpPr>
          <p:cNvPr id="372" name="CustomShape 9"/>
          <p:cNvSpPr/>
          <p:nvPr/>
        </p:nvSpPr>
        <p:spPr>
          <a:xfrm>
            <a:off x="2303640" y="1800000"/>
            <a:ext cx="3884760" cy="2013840"/>
          </a:xfrm>
          <a:prstGeom prst="rect">
            <a:avLst/>
          </a:prstGeom>
          <a:solidFill>
            <a:srgbClr val="b3cac7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73" name="" descr=""/>
          <p:cNvPicPr/>
          <p:nvPr/>
        </p:nvPicPr>
        <p:blipFill>
          <a:blip r:embed="rId12"/>
          <a:stretch/>
        </p:blipFill>
        <p:spPr>
          <a:xfrm>
            <a:off x="8639640" y="963360"/>
            <a:ext cx="717120" cy="717120"/>
          </a:xfrm>
          <a:prstGeom prst="rect">
            <a:avLst/>
          </a:prstGeom>
          <a:ln>
            <a:noFill/>
          </a:ln>
        </p:spPr>
      </p:pic>
      <p:sp>
        <p:nvSpPr>
          <p:cNvPr id="374" name="CustomShape 10"/>
          <p:cNvSpPr/>
          <p:nvPr/>
        </p:nvSpPr>
        <p:spPr>
          <a:xfrm>
            <a:off x="6406920" y="1728000"/>
            <a:ext cx="5109120" cy="2121840"/>
          </a:xfrm>
          <a:prstGeom prst="rect">
            <a:avLst/>
          </a:prstGeom>
          <a:solidFill>
            <a:srgbClr val="b3cac7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5" name="CustomShape 11"/>
          <p:cNvSpPr/>
          <p:nvPr/>
        </p:nvSpPr>
        <p:spPr>
          <a:xfrm>
            <a:off x="9862560" y="1224000"/>
            <a:ext cx="285840" cy="717840"/>
          </a:xfrm>
          <a:custGeom>
            <a:avLst/>
            <a:gdLst/>
            <a:ahLst/>
            <a:rect l="l" t="t" r="r" b="b"/>
            <a:pathLst>
              <a:path w="802" h="2002">
                <a:moveTo>
                  <a:pt x="0" y="398"/>
                </a:moveTo>
                <a:lnTo>
                  <a:pt x="400" y="0"/>
                </a:lnTo>
                <a:lnTo>
                  <a:pt x="801" y="398"/>
                </a:lnTo>
                <a:lnTo>
                  <a:pt x="600" y="398"/>
                </a:lnTo>
                <a:lnTo>
                  <a:pt x="600" y="1602"/>
                </a:lnTo>
                <a:lnTo>
                  <a:pt x="801" y="1602"/>
                </a:lnTo>
                <a:lnTo>
                  <a:pt x="400" y="2001"/>
                </a:lnTo>
                <a:lnTo>
                  <a:pt x="0" y="1602"/>
                </a:lnTo>
                <a:lnTo>
                  <a:pt x="200" y="1602"/>
                </a:lnTo>
                <a:lnTo>
                  <a:pt x="200" y="398"/>
                </a:lnTo>
                <a:lnTo>
                  <a:pt x="0" y="398"/>
                </a:lnTo>
              </a:path>
            </a:pathLst>
          </a:custGeom>
          <a:solidFill>
            <a:srgbClr val="e0c2cd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 spd="slow">
    <p:fade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837720" y="195480"/>
            <a:ext cx="10495800" cy="83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Architettura di integrazione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377" name="" descr=""/>
          <p:cNvPicPr/>
          <p:nvPr/>
        </p:nvPicPr>
        <p:blipFill>
          <a:blip r:embed="rId1"/>
          <a:stretch/>
        </p:blipFill>
        <p:spPr>
          <a:xfrm>
            <a:off x="1548000" y="2868840"/>
            <a:ext cx="986760" cy="929520"/>
          </a:xfrm>
          <a:prstGeom prst="rect">
            <a:avLst/>
          </a:prstGeom>
          <a:ln>
            <a:noFill/>
          </a:ln>
        </p:spPr>
      </p:pic>
      <p:pic>
        <p:nvPicPr>
          <p:cNvPr id="378" name="" descr=""/>
          <p:cNvPicPr/>
          <p:nvPr/>
        </p:nvPicPr>
        <p:blipFill>
          <a:blip r:embed="rId2"/>
          <a:stretch/>
        </p:blipFill>
        <p:spPr>
          <a:xfrm>
            <a:off x="1512000" y="5061960"/>
            <a:ext cx="1125360" cy="1060200"/>
          </a:xfrm>
          <a:prstGeom prst="rect">
            <a:avLst/>
          </a:prstGeom>
          <a:ln>
            <a:noFill/>
          </a:ln>
        </p:spPr>
      </p:pic>
      <p:pic>
        <p:nvPicPr>
          <p:cNvPr id="379" name="" descr=""/>
          <p:cNvPicPr/>
          <p:nvPr/>
        </p:nvPicPr>
        <p:blipFill>
          <a:blip r:embed="rId3"/>
          <a:stretch/>
        </p:blipFill>
        <p:spPr>
          <a:xfrm>
            <a:off x="1656000" y="3886200"/>
            <a:ext cx="1058760" cy="997560"/>
          </a:xfrm>
          <a:prstGeom prst="rect">
            <a:avLst/>
          </a:prstGeom>
          <a:ln>
            <a:noFill/>
          </a:ln>
        </p:spPr>
      </p:pic>
      <p:pic>
        <p:nvPicPr>
          <p:cNvPr id="380" name="Picture 288_4" descr=""/>
          <p:cNvPicPr/>
          <p:nvPr/>
        </p:nvPicPr>
        <p:blipFill>
          <a:blip r:embed="rId4"/>
          <a:stretch/>
        </p:blipFill>
        <p:spPr>
          <a:xfrm>
            <a:off x="2083320" y="1749600"/>
            <a:ext cx="1624320" cy="641520"/>
          </a:xfrm>
          <a:prstGeom prst="rect">
            <a:avLst/>
          </a:prstGeom>
          <a:ln>
            <a:noFill/>
          </a:ln>
        </p:spPr>
      </p:pic>
      <p:pic>
        <p:nvPicPr>
          <p:cNvPr id="381" name="Picture 412_0" descr=""/>
          <p:cNvPicPr/>
          <p:nvPr/>
        </p:nvPicPr>
        <p:blipFill>
          <a:blip r:embed="rId5"/>
          <a:stretch/>
        </p:blipFill>
        <p:spPr>
          <a:xfrm>
            <a:off x="4593240" y="3066120"/>
            <a:ext cx="1337400" cy="1372680"/>
          </a:xfrm>
          <a:prstGeom prst="rect">
            <a:avLst/>
          </a:prstGeom>
          <a:ln>
            <a:noFill/>
          </a:ln>
        </p:spPr>
      </p:pic>
      <p:pic>
        <p:nvPicPr>
          <p:cNvPr id="382" name="Picture 413_0" descr=""/>
          <p:cNvPicPr/>
          <p:nvPr/>
        </p:nvPicPr>
        <p:blipFill>
          <a:blip r:embed="rId6"/>
          <a:stretch/>
        </p:blipFill>
        <p:spPr>
          <a:xfrm>
            <a:off x="5406480" y="2563560"/>
            <a:ext cx="889560" cy="425880"/>
          </a:xfrm>
          <a:prstGeom prst="rect">
            <a:avLst/>
          </a:prstGeom>
          <a:ln>
            <a:noFill/>
          </a:ln>
        </p:spPr>
      </p:pic>
      <p:pic>
        <p:nvPicPr>
          <p:cNvPr id="383" name="Picture 414_0" descr=""/>
          <p:cNvPicPr/>
          <p:nvPr/>
        </p:nvPicPr>
        <p:blipFill>
          <a:blip r:embed="rId7"/>
          <a:stretch/>
        </p:blipFill>
        <p:spPr>
          <a:xfrm>
            <a:off x="6586920" y="2672280"/>
            <a:ext cx="559440" cy="571680"/>
          </a:xfrm>
          <a:prstGeom prst="rect">
            <a:avLst/>
          </a:prstGeom>
          <a:ln>
            <a:noFill/>
          </a:ln>
        </p:spPr>
      </p:pic>
      <p:pic>
        <p:nvPicPr>
          <p:cNvPr id="384" name="Picture 415_0" descr=""/>
          <p:cNvPicPr/>
          <p:nvPr/>
        </p:nvPicPr>
        <p:blipFill>
          <a:blip r:embed="rId8"/>
          <a:stretch/>
        </p:blipFill>
        <p:spPr>
          <a:xfrm>
            <a:off x="4534560" y="5151600"/>
            <a:ext cx="617400" cy="656640"/>
          </a:xfrm>
          <a:prstGeom prst="rect">
            <a:avLst/>
          </a:prstGeom>
          <a:ln>
            <a:noFill/>
          </a:ln>
        </p:spPr>
      </p:pic>
      <p:pic>
        <p:nvPicPr>
          <p:cNvPr id="385" name="Picture 416_0" descr=""/>
          <p:cNvPicPr/>
          <p:nvPr/>
        </p:nvPicPr>
        <p:blipFill>
          <a:blip r:embed="rId9"/>
          <a:stretch/>
        </p:blipFill>
        <p:spPr>
          <a:xfrm>
            <a:off x="4926960" y="5736240"/>
            <a:ext cx="743040" cy="759240"/>
          </a:xfrm>
          <a:prstGeom prst="rect">
            <a:avLst/>
          </a:prstGeom>
          <a:ln>
            <a:noFill/>
          </a:ln>
        </p:spPr>
      </p:pic>
      <p:pic>
        <p:nvPicPr>
          <p:cNvPr id="386" name="Picture 417_0" descr=""/>
          <p:cNvPicPr/>
          <p:nvPr/>
        </p:nvPicPr>
        <p:blipFill>
          <a:blip r:embed="rId10"/>
          <a:stretch/>
        </p:blipFill>
        <p:spPr>
          <a:xfrm>
            <a:off x="5649480" y="5339160"/>
            <a:ext cx="950400" cy="970920"/>
          </a:xfrm>
          <a:prstGeom prst="rect">
            <a:avLst/>
          </a:prstGeom>
          <a:ln>
            <a:noFill/>
          </a:ln>
        </p:spPr>
      </p:pic>
      <p:pic>
        <p:nvPicPr>
          <p:cNvPr id="387" name="Picture 418_0" descr=""/>
          <p:cNvPicPr/>
          <p:nvPr/>
        </p:nvPicPr>
        <p:blipFill>
          <a:blip r:embed="rId11"/>
          <a:stretch/>
        </p:blipFill>
        <p:spPr>
          <a:xfrm>
            <a:off x="4434480" y="4480200"/>
            <a:ext cx="571320" cy="513000"/>
          </a:xfrm>
          <a:prstGeom prst="rect">
            <a:avLst/>
          </a:prstGeom>
          <a:ln>
            <a:noFill/>
          </a:ln>
        </p:spPr>
      </p:pic>
      <p:pic>
        <p:nvPicPr>
          <p:cNvPr id="388" name="Picture 5_0" descr="A picture containing text, parking, screenshot&#10;&#10;Description automatically generated"/>
          <p:cNvPicPr/>
          <p:nvPr/>
        </p:nvPicPr>
        <p:blipFill>
          <a:blip r:embed="rId12"/>
          <a:stretch/>
        </p:blipFill>
        <p:spPr>
          <a:xfrm>
            <a:off x="6561000" y="4797000"/>
            <a:ext cx="1175040" cy="1807560"/>
          </a:xfrm>
          <a:prstGeom prst="rect">
            <a:avLst/>
          </a:prstGeom>
          <a:ln>
            <a:noFill/>
          </a:ln>
        </p:spPr>
      </p:pic>
      <p:pic>
        <p:nvPicPr>
          <p:cNvPr id="389" name="Picture 2_0" descr="POS sistemos - StrongPoint"/>
          <p:cNvPicPr/>
          <p:nvPr/>
        </p:nvPicPr>
        <p:blipFill>
          <a:blip r:embed="rId13"/>
          <a:stretch/>
        </p:blipFill>
        <p:spPr>
          <a:xfrm>
            <a:off x="5136480" y="4517640"/>
            <a:ext cx="1217160" cy="839880"/>
          </a:xfrm>
          <a:prstGeom prst="rect">
            <a:avLst/>
          </a:prstGeom>
          <a:ln>
            <a:noFill/>
          </a:ln>
        </p:spPr>
      </p:pic>
      <p:pic>
        <p:nvPicPr>
          <p:cNvPr id="390" name="Picture 4_0" descr="A picture containing text&#10;&#10;Description automatically generated"/>
          <p:cNvPicPr/>
          <p:nvPr/>
        </p:nvPicPr>
        <p:blipFill>
          <a:blip r:embed="rId14"/>
          <a:stretch/>
        </p:blipFill>
        <p:spPr>
          <a:xfrm>
            <a:off x="6256440" y="3246480"/>
            <a:ext cx="1191600" cy="1688400"/>
          </a:xfrm>
          <a:prstGeom prst="rect">
            <a:avLst/>
          </a:prstGeom>
          <a:ln>
            <a:noFill/>
          </a:ln>
        </p:spPr>
      </p:pic>
      <p:sp>
        <p:nvSpPr>
          <p:cNvPr id="391" name="CustomShape 2"/>
          <p:cNvSpPr/>
          <p:nvPr/>
        </p:nvSpPr>
        <p:spPr>
          <a:xfrm>
            <a:off x="4659840" y="1851120"/>
            <a:ext cx="2680200" cy="60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b44128"/>
                </a:solidFill>
                <a:latin typeface="Arial"/>
                <a:ea typeface="DejaVu Sans"/>
              </a:rPr>
              <a:t>JHIM 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rgbClr val="b44128"/>
                </a:solidFill>
                <a:latin typeface="Arial"/>
                <a:ea typeface="DejaVu Sans"/>
              </a:rPr>
              <a:t>Java Hardware Interface Manager</a:t>
            </a:r>
            <a:endParaRPr b="0" lang="it-IT" sz="1200" spc="-1" strike="noStrike">
              <a:latin typeface="Arial"/>
            </a:endParaRPr>
          </a:p>
        </p:txBody>
      </p:sp>
      <p:pic>
        <p:nvPicPr>
          <p:cNvPr id="392" name="Picture 289_3" descr=""/>
          <p:cNvPicPr/>
          <p:nvPr/>
        </p:nvPicPr>
        <p:blipFill>
          <a:blip r:embed="rId15"/>
          <a:stretch/>
        </p:blipFill>
        <p:spPr>
          <a:xfrm>
            <a:off x="1007640" y="1681560"/>
            <a:ext cx="807480" cy="760680"/>
          </a:xfrm>
          <a:prstGeom prst="rect">
            <a:avLst/>
          </a:prstGeom>
          <a:ln>
            <a:noFill/>
          </a:ln>
        </p:spPr>
      </p:pic>
      <p:pic>
        <p:nvPicPr>
          <p:cNvPr id="393" name="Picture 289_6" descr=""/>
          <p:cNvPicPr/>
          <p:nvPr/>
        </p:nvPicPr>
        <p:blipFill>
          <a:blip r:embed="rId16"/>
          <a:stretch/>
        </p:blipFill>
        <p:spPr>
          <a:xfrm>
            <a:off x="9268200" y="1647720"/>
            <a:ext cx="879480" cy="828360"/>
          </a:xfrm>
          <a:prstGeom prst="rect">
            <a:avLst/>
          </a:prstGeom>
          <a:ln>
            <a:noFill/>
          </a:ln>
        </p:spPr>
      </p:pic>
      <p:sp>
        <p:nvSpPr>
          <p:cNvPr id="394" name="CustomShape 3"/>
          <p:cNvSpPr/>
          <p:nvPr/>
        </p:nvSpPr>
        <p:spPr>
          <a:xfrm>
            <a:off x="539640" y="1512000"/>
            <a:ext cx="3452760" cy="4813920"/>
          </a:xfrm>
          <a:prstGeom prst="rect">
            <a:avLst/>
          </a:prstGeom>
          <a:solidFill>
            <a:srgbClr val="b3cac7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95" name="CustomShape 4"/>
          <p:cNvSpPr/>
          <p:nvPr/>
        </p:nvSpPr>
        <p:spPr>
          <a:xfrm>
            <a:off x="4319280" y="1512000"/>
            <a:ext cx="3452760" cy="4813920"/>
          </a:xfrm>
          <a:prstGeom prst="rect">
            <a:avLst/>
          </a:prstGeom>
          <a:solidFill>
            <a:srgbClr val="b3cac7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96" name="CustomShape 5"/>
          <p:cNvSpPr/>
          <p:nvPr/>
        </p:nvSpPr>
        <p:spPr>
          <a:xfrm>
            <a:off x="1007640" y="1080000"/>
            <a:ext cx="2804760" cy="357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Retailer</a:t>
            </a: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HQ</a:t>
            </a: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Application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97" name="CustomShape 6"/>
          <p:cNvSpPr/>
          <p:nvPr/>
        </p:nvSpPr>
        <p:spPr>
          <a:xfrm>
            <a:off x="4931640" y="1080000"/>
            <a:ext cx="2194920" cy="34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POS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Peripherals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98" name="CustomShape 7"/>
          <p:cNvSpPr/>
          <p:nvPr/>
        </p:nvSpPr>
        <p:spPr>
          <a:xfrm>
            <a:off x="8447040" y="1036080"/>
            <a:ext cx="3287520" cy="34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Third party application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399" name="Picture 385_1" descr=""/>
          <p:cNvPicPr/>
          <p:nvPr/>
        </p:nvPicPr>
        <p:blipFill>
          <a:blip r:embed="rId17"/>
          <a:stretch/>
        </p:blipFill>
        <p:spPr>
          <a:xfrm>
            <a:off x="10117800" y="2860560"/>
            <a:ext cx="843480" cy="859680"/>
          </a:xfrm>
          <a:prstGeom prst="rect">
            <a:avLst/>
          </a:prstGeom>
          <a:ln>
            <a:noFill/>
          </a:ln>
        </p:spPr>
      </p:pic>
      <p:pic>
        <p:nvPicPr>
          <p:cNvPr id="400" name="" descr=""/>
          <p:cNvPicPr/>
          <p:nvPr/>
        </p:nvPicPr>
        <p:blipFill>
          <a:blip r:embed="rId18"/>
          <a:stretch/>
        </p:blipFill>
        <p:spPr>
          <a:xfrm>
            <a:off x="8494920" y="2679120"/>
            <a:ext cx="1134360" cy="1068840"/>
          </a:xfrm>
          <a:prstGeom prst="rect">
            <a:avLst/>
          </a:prstGeom>
          <a:ln>
            <a:noFill/>
          </a:ln>
        </p:spPr>
      </p:pic>
      <p:pic>
        <p:nvPicPr>
          <p:cNvPr id="401" name="" descr=""/>
          <p:cNvPicPr/>
          <p:nvPr/>
        </p:nvPicPr>
        <p:blipFill>
          <a:blip r:embed="rId19"/>
          <a:stretch/>
        </p:blipFill>
        <p:spPr>
          <a:xfrm>
            <a:off x="9286560" y="3886200"/>
            <a:ext cx="1055880" cy="966240"/>
          </a:xfrm>
          <a:prstGeom prst="rect">
            <a:avLst/>
          </a:prstGeom>
          <a:ln>
            <a:noFill/>
          </a:ln>
        </p:spPr>
      </p:pic>
      <p:sp>
        <p:nvSpPr>
          <p:cNvPr id="402" name="CustomShape 8"/>
          <p:cNvSpPr/>
          <p:nvPr/>
        </p:nvSpPr>
        <p:spPr>
          <a:xfrm>
            <a:off x="7990920" y="1579680"/>
            <a:ext cx="3452760" cy="4813920"/>
          </a:xfrm>
          <a:prstGeom prst="rect">
            <a:avLst/>
          </a:prstGeom>
          <a:solidFill>
            <a:srgbClr val="b3cac7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 spd="slow">
    <p:fade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CustomShape 1"/>
          <p:cNvSpPr/>
          <p:nvPr/>
        </p:nvSpPr>
        <p:spPr>
          <a:xfrm>
            <a:off x="837720" y="195480"/>
            <a:ext cx="10499040" cy="84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UI Fruibile WEB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404" name="CustomShape 2"/>
          <p:cNvSpPr/>
          <p:nvPr/>
        </p:nvSpPr>
        <p:spPr>
          <a:xfrm>
            <a:off x="2592000" y="1152360"/>
            <a:ext cx="8201880" cy="273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La UI è sviluppata con il framework IONIC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È quindi WEB e Responsive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UI di cassa è stata implementata come oggetto a se stante e completamente “slave”; accetta connessione Web Socket e mette a disposizione del motore di vendita i componenti per interagire con l’utente:  Menù, liste, dialog etc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</p:txBody>
      </p:sp>
      <p:pic>
        <p:nvPicPr>
          <p:cNvPr id="405" name="Picture 438_2" descr=""/>
          <p:cNvPicPr/>
          <p:nvPr/>
        </p:nvPicPr>
        <p:blipFill>
          <a:blip r:embed="rId1"/>
          <a:stretch/>
        </p:blipFill>
        <p:spPr>
          <a:xfrm>
            <a:off x="279360" y="2160000"/>
            <a:ext cx="2018880" cy="2018880"/>
          </a:xfrm>
          <a:prstGeom prst="rect">
            <a:avLst/>
          </a:prstGeom>
          <a:ln>
            <a:noFill/>
          </a:ln>
        </p:spPr>
      </p:pic>
      <p:pic>
        <p:nvPicPr>
          <p:cNvPr id="406" name="" descr=""/>
          <p:cNvPicPr/>
          <p:nvPr/>
        </p:nvPicPr>
        <p:blipFill>
          <a:blip r:embed="rId2"/>
          <a:stretch/>
        </p:blipFill>
        <p:spPr>
          <a:xfrm>
            <a:off x="4535280" y="3528000"/>
            <a:ext cx="4354560" cy="2612160"/>
          </a:xfrm>
          <a:prstGeom prst="rect">
            <a:avLst/>
          </a:prstGeom>
          <a:ln>
            <a:noFill/>
          </a:ln>
        </p:spPr>
      </p:pic>
    </p:spTree>
  </p:cSld>
  <p:transition spd="slow">
    <p:fade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CustomShape 1"/>
          <p:cNvSpPr/>
          <p:nvPr/>
        </p:nvSpPr>
        <p:spPr>
          <a:xfrm>
            <a:off x="837720" y="195480"/>
            <a:ext cx="10499040" cy="84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UI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408" name="CustomShape 2"/>
          <p:cNvSpPr/>
          <p:nvPr/>
        </p:nvSpPr>
        <p:spPr>
          <a:xfrm>
            <a:off x="359640" y="1080000"/>
            <a:ext cx="11513520" cy="57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66000"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La UI sviluppata in Ionic permette di essere adattata alle esigenze del canale e del touch point.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</p:txBody>
      </p:sp>
      <p:pic>
        <p:nvPicPr>
          <p:cNvPr id="409" name="" descr=""/>
          <p:cNvPicPr/>
          <p:nvPr/>
        </p:nvPicPr>
        <p:blipFill>
          <a:blip r:embed="rId1"/>
          <a:stretch/>
        </p:blipFill>
        <p:spPr>
          <a:xfrm>
            <a:off x="71640" y="1656000"/>
            <a:ext cx="3882600" cy="2556720"/>
          </a:xfrm>
          <a:prstGeom prst="rect">
            <a:avLst/>
          </a:prstGeom>
          <a:ln>
            <a:noFill/>
          </a:ln>
        </p:spPr>
      </p:pic>
      <p:pic>
        <p:nvPicPr>
          <p:cNvPr id="410" name="" descr=""/>
          <p:cNvPicPr/>
          <p:nvPr/>
        </p:nvPicPr>
        <p:blipFill>
          <a:blip r:embed="rId2"/>
          <a:stretch/>
        </p:blipFill>
        <p:spPr>
          <a:xfrm>
            <a:off x="1439640" y="4120920"/>
            <a:ext cx="2226600" cy="2426040"/>
          </a:xfrm>
          <a:prstGeom prst="rect">
            <a:avLst/>
          </a:prstGeom>
          <a:ln>
            <a:noFill/>
          </a:ln>
        </p:spPr>
      </p:pic>
      <p:pic>
        <p:nvPicPr>
          <p:cNvPr id="411" name="" descr=""/>
          <p:cNvPicPr/>
          <p:nvPr/>
        </p:nvPicPr>
        <p:blipFill>
          <a:blip r:embed="rId3"/>
          <a:stretch/>
        </p:blipFill>
        <p:spPr>
          <a:xfrm>
            <a:off x="4259160" y="2160000"/>
            <a:ext cx="2358720" cy="3650040"/>
          </a:xfrm>
          <a:prstGeom prst="rect">
            <a:avLst/>
          </a:prstGeom>
          <a:ln>
            <a:noFill/>
          </a:ln>
        </p:spPr>
      </p:pic>
      <p:grpSp>
        <p:nvGrpSpPr>
          <p:cNvPr id="412" name="Group 3"/>
          <p:cNvGrpSpPr/>
          <p:nvPr/>
        </p:nvGrpSpPr>
        <p:grpSpPr>
          <a:xfrm>
            <a:off x="6622920" y="3960720"/>
            <a:ext cx="3297600" cy="2514240"/>
            <a:chOff x="6622920" y="3960720"/>
            <a:chExt cx="3297600" cy="2514240"/>
          </a:xfrm>
        </p:grpSpPr>
        <p:pic>
          <p:nvPicPr>
            <p:cNvPr id="413" name="Picture 446_2" descr=""/>
            <p:cNvPicPr/>
            <p:nvPr/>
          </p:nvPicPr>
          <p:blipFill>
            <a:blip r:embed="rId4"/>
            <a:stretch/>
          </p:blipFill>
          <p:spPr>
            <a:xfrm>
              <a:off x="6622920" y="3960720"/>
              <a:ext cx="3297600" cy="251424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14" name="" descr=""/>
          <p:cNvPicPr/>
          <p:nvPr/>
        </p:nvPicPr>
        <p:blipFill>
          <a:blip r:embed="rId5"/>
          <a:stretch/>
        </p:blipFill>
        <p:spPr>
          <a:xfrm>
            <a:off x="8175240" y="1512000"/>
            <a:ext cx="3554280" cy="2425680"/>
          </a:xfrm>
          <a:prstGeom prst="rect">
            <a:avLst/>
          </a:prstGeom>
          <a:ln>
            <a:noFill/>
          </a:ln>
        </p:spPr>
      </p:pic>
    </p:spTree>
  </p:cSld>
  <p:transition spd="slow">
    <p:fade/>
  </p:transition>
  <p:timing>
    <p:tnLst>
      <p:par>
        <p:cTn id="86" dur="indefinite" restart="never" nodeType="tmRoot">
          <p:childTnLst>
            <p:seq>
              <p:cTn id="87" dur="indefinite" nodeType="mainSeq">
                <p:childTnLst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Picture 177_18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416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L’APPROCCIO MODERNO A MICRO SERVIZI</a:t>
            </a:r>
            <a:endParaRPr b="0" lang="it-IT" sz="2400" spc="-1" strike="noStrike">
              <a:latin typeface="Arial"/>
            </a:endParaRPr>
          </a:p>
        </p:txBody>
      </p:sp>
      <p:grpSp>
        <p:nvGrpSpPr>
          <p:cNvPr id="417" name="Group 2"/>
          <p:cNvGrpSpPr/>
          <p:nvPr/>
        </p:nvGrpSpPr>
        <p:grpSpPr>
          <a:xfrm>
            <a:off x="821880" y="4530600"/>
            <a:ext cx="7222680" cy="1468440"/>
            <a:chOff x="821880" y="4530600"/>
            <a:chExt cx="7222680" cy="1468440"/>
          </a:xfrm>
        </p:grpSpPr>
        <p:sp>
          <p:nvSpPr>
            <p:cNvPr id="418" name="CustomShape 3"/>
            <p:cNvSpPr/>
            <p:nvPr/>
          </p:nvSpPr>
          <p:spPr>
            <a:xfrm>
              <a:off x="2426760" y="4530600"/>
              <a:ext cx="1144800" cy="1468440"/>
            </a:xfrm>
            <a:prstGeom prst="rect">
              <a:avLst/>
            </a:prstGeom>
            <a:solidFill>
              <a:srgbClr val="dff8cc"/>
            </a:solidFill>
            <a:ln w="72000">
              <a:solidFill>
                <a:srgbClr val="77bc65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26000" rIns="126000" tIns="81000" bIns="81000"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Micro-</a:t>
              </a: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services</a:t>
              </a: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it-IT" sz="1800" spc="-1" strike="noStrike">
                <a:latin typeface="Arial"/>
              </a:endParaRPr>
            </a:p>
          </p:txBody>
        </p:sp>
        <p:pic>
          <p:nvPicPr>
            <p:cNvPr id="419" name="Immagine 3_1" descr=""/>
            <p:cNvPicPr/>
            <p:nvPr/>
          </p:nvPicPr>
          <p:blipFill>
            <a:blip r:embed="rId2"/>
            <a:stretch/>
          </p:blipFill>
          <p:spPr>
            <a:xfrm>
              <a:off x="1175040" y="5195160"/>
              <a:ext cx="649080" cy="664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420" name="CustomShape 4"/>
            <p:cNvSpPr/>
            <p:nvPr/>
          </p:nvSpPr>
          <p:spPr>
            <a:xfrm>
              <a:off x="821880" y="4695120"/>
              <a:ext cx="1462680" cy="4582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15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Cloud Infrastructure</a:t>
              </a:r>
              <a:endParaRPr b="0" lang="it-IT" sz="1500" spc="-1" strike="noStrike">
                <a:latin typeface="Arial"/>
              </a:endParaRPr>
            </a:p>
          </p:txBody>
        </p:sp>
        <p:sp>
          <p:nvSpPr>
            <p:cNvPr id="421" name="CustomShape 5"/>
            <p:cNvSpPr/>
            <p:nvPr/>
          </p:nvSpPr>
          <p:spPr>
            <a:xfrm>
              <a:off x="3712680" y="5137200"/>
              <a:ext cx="1258920" cy="612720"/>
            </a:xfrm>
            <a:prstGeom prst="flowChartAlternateProcess">
              <a:avLst/>
            </a:prstGeom>
            <a:solidFill>
              <a:srgbClr val="f9f9f9"/>
            </a:solidFill>
            <a:ln w="36000">
              <a:solidFill>
                <a:srgbClr val="e6e6e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Payments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422" name="CustomShape 6"/>
            <p:cNvSpPr/>
            <p:nvPr/>
          </p:nvSpPr>
          <p:spPr>
            <a:xfrm>
              <a:off x="5184000" y="5076360"/>
              <a:ext cx="1258920" cy="645120"/>
            </a:xfrm>
            <a:prstGeom prst="flowChartAlternateProcess">
              <a:avLst/>
            </a:prstGeom>
            <a:solidFill>
              <a:srgbClr val="f9f9f9"/>
            </a:solidFill>
            <a:ln w="36000">
              <a:solidFill>
                <a:srgbClr val="e6e6e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Loyalty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423" name="CustomShape 7"/>
            <p:cNvSpPr/>
            <p:nvPr/>
          </p:nvSpPr>
          <p:spPr>
            <a:xfrm>
              <a:off x="6624000" y="5076000"/>
              <a:ext cx="1420560" cy="645120"/>
            </a:xfrm>
            <a:prstGeom prst="flowChartAlternateProcess">
              <a:avLst/>
            </a:prstGeom>
            <a:solidFill>
              <a:srgbClr val="f9f9f9"/>
            </a:solidFill>
            <a:ln w="36000">
              <a:solidFill>
                <a:srgbClr val="e6e6e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Gift Cards</a:t>
              </a:r>
              <a:endParaRPr b="0" lang="it-IT" sz="1800" spc="-1" strike="noStrike">
                <a:latin typeface="Arial"/>
              </a:endParaRPr>
            </a:p>
          </p:txBody>
        </p:sp>
      </p:grpSp>
      <p:grpSp>
        <p:nvGrpSpPr>
          <p:cNvPr id="424" name="Group 8"/>
          <p:cNvGrpSpPr/>
          <p:nvPr/>
        </p:nvGrpSpPr>
        <p:grpSpPr>
          <a:xfrm>
            <a:off x="2440440" y="1436760"/>
            <a:ext cx="5703840" cy="2956320"/>
            <a:chOff x="2440440" y="1436760"/>
            <a:chExt cx="5703840" cy="2956320"/>
          </a:xfrm>
        </p:grpSpPr>
        <p:sp>
          <p:nvSpPr>
            <p:cNvPr id="425" name="CustomShape 9"/>
            <p:cNvSpPr/>
            <p:nvPr/>
          </p:nvSpPr>
          <p:spPr>
            <a:xfrm>
              <a:off x="2440440" y="1436760"/>
              <a:ext cx="1144800" cy="738360"/>
            </a:xfrm>
            <a:prstGeom prst="rect">
              <a:avLst/>
            </a:prstGeom>
            <a:solidFill>
              <a:srgbClr val="dff8cc"/>
            </a:solidFill>
            <a:ln w="72000">
              <a:solidFill>
                <a:srgbClr val="77bc65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26000" rIns="126000" tIns="81000" bIns="81000"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Check-out</a:t>
              </a: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426" name="CustomShape 10"/>
            <p:cNvSpPr/>
            <p:nvPr/>
          </p:nvSpPr>
          <p:spPr>
            <a:xfrm>
              <a:off x="4613040" y="2852280"/>
              <a:ext cx="2622240" cy="681120"/>
            </a:xfrm>
            <a:prstGeom prst="flowChartAlternateProcess">
              <a:avLst/>
            </a:prstGeom>
            <a:solidFill>
              <a:srgbClr val="f9f9f9"/>
            </a:solidFill>
            <a:ln w="36000">
              <a:solidFill>
                <a:srgbClr val="e6e6e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Transaction</a:t>
              </a: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 Manager</a:t>
              </a: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Promo </a:t>
              </a: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Engine</a:t>
              </a:r>
              <a:endParaRPr b="0" lang="it-IT" sz="1800" spc="-1" strike="noStrike">
                <a:latin typeface="Arial"/>
              </a:endParaRPr>
            </a:p>
          </p:txBody>
        </p:sp>
        <p:pic>
          <p:nvPicPr>
            <p:cNvPr id="427" name="Picture 383_2" descr=""/>
            <p:cNvPicPr/>
            <p:nvPr/>
          </p:nvPicPr>
          <p:blipFill>
            <a:blip r:embed="rId3"/>
            <a:stretch/>
          </p:blipFill>
          <p:spPr>
            <a:xfrm>
              <a:off x="4570920" y="1494000"/>
              <a:ext cx="595080" cy="5770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8" name="Picture 384_2" descr=""/>
            <p:cNvPicPr/>
            <p:nvPr/>
          </p:nvPicPr>
          <p:blipFill>
            <a:blip r:embed="rId4"/>
            <a:stretch/>
          </p:blipFill>
          <p:spPr>
            <a:xfrm>
              <a:off x="5837760" y="1512360"/>
              <a:ext cx="706320" cy="6850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9" name="Picture 386_2" descr=""/>
            <p:cNvPicPr/>
            <p:nvPr/>
          </p:nvPicPr>
          <p:blipFill>
            <a:blip r:embed="rId5"/>
            <a:stretch/>
          </p:blipFill>
          <p:spPr>
            <a:xfrm>
              <a:off x="7072560" y="1456200"/>
              <a:ext cx="814680" cy="776880"/>
            </a:xfrm>
            <a:prstGeom prst="rect">
              <a:avLst/>
            </a:prstGeom>
            <a:ln>
              <a:noFill/>
            </a:ln>
          </p:spPr>
        </p:pic>
        <p:sp>
          <p:nvSpPr>
            <p:cNvPr id="430" name="CustomShape 11"/>
            <p:cNvSpPr/>
            <p:nvPr/>
          </p:nvSpPr>
          <p:spPr>
            <a:xfrm>
              <a:off x="5425920" y="3625200"/>
              <a:ext cx="793080" cy="767880"/>
            </a:xfrm>
            <a:custGeom>
              <a:avLst/>
              <a:gdLst/>
              <a:ahLst/>
              <a:rect l="l" t="t" r="r" b="b"/>
              <a:pathLst>
                <a:path w="2802" h="2802">
                  <a:moveTo>
                    <a:pt x="0" y="557"/>
                  </a:moveTo>
                  <a:lnTo>
                    <a:pt x="1400" y="0"/>
                  </a:lnTo>
                  <a:lnTo>
                    <a:pt x="2801" y="557"/>
                  </a:lnTo>
                  <a:lnTo>
                    <a:pt x="2100" y="557"/>
                  </a:lnTo>
                  <a:lnTo>
                    <a:pt x="2100" y="2243"/>
                  </a:lnTo>
                  <a:lnTo>
                    <a:pt x="2801" y="2243"/>
                  </a:lnTo>
                  <a:lnTo>
                    <a:pt x="1400" y="2801"/>
                  </a:lnTo>
                  <a:lnTo>
                    <a:pt x="0" y="2243"/>
                  </a:lnTo>
                  <a:lnTo>
                    <a:pt x="700" y="2243"/>
                  </a:lnTo>
                  <a:lnTo>
                    <a:pt x="700" y="557"/>
                  </a:lnTo>
                  <a:lnTo>
                    <a:pt x="0" y="557"/>
                  </a:lnTo>
                </a:path>
              </a:pathLst>
            </a:custGeom>
            <a:noFill/>
            <a:ln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31" name="CustomShape 12"/>
            <p:cNvSpPr/>
            <p:nvPr/>
          </p:nvSpPr>
          <p:spPr>
            <a:xfrm>
              <a:off x="3981600" y="2243160"/>
              <a:ext cx="4162680" cy="335880"/>
            </a:xfrm>
            <a:prstGeom prst="flowChartAlternateProcess">
              <a:avLst/>
            </a:prstGeom>
            <a:solidFill>
              <a:srgbClr val="f9f9f9"/>
            </a:solidFill>
            <a:ln w="36000">
              <a:solidFill>
                <a:srgbClr val="e6e6e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0" lang="it-IT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GUI &amp; Hardware </a:t>
              </a: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Interface</a:t>
              </a:r>
              <a:endParaRPr b="0" lang="it-IT" sz="1800" spc="-1" strike="noStrike">
                <a:latin typeface="Arial"/>
              </a:endParaRPr>
            </a:p>
          </p:txBody>
        </p:sp>
      </p:grpSp>
      <p:sp>
        <p:nvSpPr>
          <p:cNvPr id="432" name="CustomShape 13"/>
          <p:cNvSpPr/>
          <p:nvPr/>
        </p:nvSpPr>
        <p:spPr>
          <a:xfrm>
            <a:off x="9115560" y="5058360"/>
            <a:ext cx="2511360" cy="681120"/>
          </a:xfrm>
          <a:prstGeom prst="flowChartAlternateProcess">
            <a:avLst/>
          </a:prstGeom>
          <a:solidFill>
            <a:srgbClr val="f9f9f9"/>
          </a:solidFill>
          <a:ln w="36000">
            <a:solidFill>
              <a:srgbClr val="e6e6e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Transaction</a:t>
            </a: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 Manager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Promo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Engine</a:t>
            </a:r>
            <a:endParaRPr b="0" lang="it-IT" sz="1800" spc="-1" strike="noStrike">
              <a:latin typeface="Arial"/>
            </a:endParaRPr>
          </a:p>
        </p:txBody>
      </p:sp>
      <p:grpSp>
        <p:nvGrpSpPr>
          <p:cNvPr id="433" name="Group 14"/>
          <p:cNvGrpSpPr/>
          <p:nvPr/>
        </p:nvGrpSpPr>
        <p:grpSpPr>
          <a:xfrm>
            <a:off x="9072000" y="1747080"/>
            <a:ext cx="2658600" cy="2408760"/>
            <a:chOff x="9072000" y="1747080"/>
            <a:chExt cx="2658600" cy="2408760"/>
          </a:xfrm>
        </p:grpSpPr>
        <p:pic>
          <p:nvPicPr>
            <p:cNvPr id="434" name="Picture 385_2" descr=""/>
            <p:cNvPicPr/>
            <p:nvPr/>
          </p:nvPicPr>
          <p:blipFill>
            <a:blip r:embed="rId6"/>
            <a:stretch/>
          </p:blipFill>
          <p:spPr>
            <a:xfrm>
              <a:off x="10973160" y="1872000"/>
              <a:ext cx="757440" cy="734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5" name="Immagine 24_1" descr=""/>
            <p:cNvPicPr/>
            <p:nvPr/>
          </p:nvPicPr>
          <p:blipFill>
            <a:blip r:embed="rId7"/>
            <a:stretch/>
          </p:blipFill>
          <p:spPr>
            <a:xfrm>
              <a:off x="9072000" y="1747080"/>
              <a:ext cx="944640" cy="911520"/>
            </a:xfrm>
            <a:prstGeom prst="rect">
              <a:avLst/>
            </a:prstGeom>
            <a:ln>
              <a:noFill/>
            </a:ln>
          </p:spPr>
        </p:pic>
        <p:sp>
          <p:nvSpPr>
            <p:cNvPr id="436" name="CustomShape 15"/>
            <p:cNvSpPr/>
            <p:nvPr/>
          </p:nvSpPr>
          <p:spPr>
            <a:xfrm>
              <a:off x="9956520" y="2380320"/>
              <a:ext cx="888120" cy="1775520"/>
            </a:xfrm>
            <a:custGeom>
              <a:avLst/>
              <a:gdLst/>
              <a:ahLst/>
              <a:rect l="l" t="t" r="r" b="b"/>
              <a:pathLst>
                <a:path w="2802" h="2802">
                  <a:moveTo>
                    <a:pt x="0" y="557"/>
                  </a:moveTo>
                  <a:lnTo>
                    <a:pt x="1400" y="0"/>
                  </a:lnTo>
                  <a:lnTo>
                    <a:pt x="2801" y="557"/>
                  </a:lnTo>
                  <a:lnTo>
                    <a:pt x="2100" y="557"/>
                  </a:lnTo>
                  <a:lnTo>
                    <a:pt x="2100" y="2243"/>
                  </a:lnTo>
                  <a:lnTo>
                    <a:pt x="2801" y="2243"/>
                  </a:lnTo>
                  <a:lnTo>
                    <a:pt x="1400" y="2801"/>
                  </a:lnTo>
                  <a:lnTo>
                    <a:pt x="0" y="2243"/>
                  </a:lnTo>
                  <a:lnTo>
                    <a:pt x="700" y="2243"/>
                  </a:lnTo>
                  <a:lnTo>
                    <a:pt x="700" y="557"/>
                  </a:lnTo>
                  <a:lnTo>
                    <a:pt x="0" y="557"/>
                  </a:lnTo>
                </a:path>
              </a:pathLst>
            </a:custGeom>
            <a:noFill/>
            <a:ln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37" name="CustomShape 16"/>
          <p:cNvSpPr/>
          <p:nvPr/>
        </p:nvSpPr>
        <p:spPr>
          <a:xfrm>
            <a:off x="4615200" y="2712960"/>
            <a:ext cx="2622240" cy="888480"/>
          </a:xfrm>
          <a:prstGeom prst="rect">
            <a:avLst/>
          </a:prstGeom>
          <a:noFill/>
          <a:ln w="360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438" name="Immagine 27_1" descr=""/>
          <p:cNvPicPr/>
          <p:nvPr/>
        </p:nvPicPr>
        <p:blipFill>
          <a:blip r:embed="rId8"/>
          <a:stretch/>
        </p:blipFill>
        <p:spPr>
          <a:xfrm>
            <a:off x="9649800" y="4311720"/>
            <a:ext cx="1315080" cy="420480"/>
          </a:xfrm>
          <a:prstGeom prst="rect">
            <a:avLst/>
          </a:prstGeom>
          <a:ln>
            <a:noFill/>
          </a:ln>
        </p:spPr>
      </p:pic>
      <p:sp>
        <p:nvSpPr>
          <p:cNvPr id="439" name="CustomShape 17"/>
          <p:cNvSpPr/>
          <p:nvPr/>
        </p:nvSpPr>
        <p:spPr>
          <a:xfrm>
            <a:off x="8192520" y="5029560"/>
            <a:ext cx="824760" cy="739080"/>
          </a:xfrm>
          <a:custGeom>
            <a:avLst/>
            <a:gdLst/>
            <a:ahLst/>
            <a:rect l="l" t="t" r="r" b="b"/>
            <a:pathLst>
              <a:path w="2602" h="2602">
                <a:moveTo>
                  <a:pt x="0" y="1300"/>
                </a:moveTo>
                <a:lnTo>
                  <a:pt x="517" y="0"/>
                </a:lnTo>
                <a:lnTo>
                  <a:pt x="517" y="650"/>
                </a:lnTo>
                <a:lnTo>
                  <a:pt x="2083" y="650"/>
                </a:lnTo>
                <a:lnTo>
                  <a:pt x="2083" y="0"/>
                </a:lnTo>
                <a:lnTo>
                  <a:pt x="2601" y="1300"/>
                </a:lnTo>
                <a:lnTo>
                  <a:pt x="2083" y="2601"/>
                </a:lnTo>
                <a:lnTo>
                  <a:pt x="2083" y="1950"/>
                </a:lnTo>
                <a:lnTo>
                  <a:pt x="517" y="1950"/>
                </a:lnTo>
                <a:lnTo>
                  <a:pt x="517" y="2601"/>
                </a:lnTo>
                <a:lnTo>
                  <a:pt x="0" y="1300"/>
                </a:lnTo>
              </a:path>
            </a:pathLst>
          </a:custGeom>
          <a:noFill/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440" name="" descr=""/>
          <p:cNvPicPr/>
          <p:nvPr/>
        </p:nvPicPr>
        <p:blipFill>
          <a:blip r:embed="rId9"/>
          <a:stretch/>
        </p:blipFill>
        <p:spPr>
          <a:xfrm>
            <a:off x="9965880" y="1008000"/>
            <a:ext cx="1125720" cy="1147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8" dur="indefinite" restart="never" nodeType="tmRoot">
          <p:childTnLst>
            <p:seq>
              <p:cTn id="109" dur="indefinite" nodeType="mainSeq">
                <p:childTnLst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6" dur="2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3" dur="2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Picture 177_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442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JHIM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 – Java Hardware Interface Manager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443" name="Picture 412" descr=""/>
          <p:cNvPicPr/>
          <p:nvPr/>
        </p:nvPicPr>
        <p:blipFill>
          <a:blip r:embed="rId2"/>
          <a:stretch/>
        </p:blipFill>
        <p:spPr>
          <a:xfrm>
            <a:off x="7219440" y="1377000"/>
            <a:ext cx="1991520" cy="2000880"/>
          </a:xfrm>
          <a:prstGeom prst="rect">
            <a:avLst/>
          </a:prstGeom>
          <a:ln>
            <a:noFill/>
          </a:ln>
        </p:spPr>
      </p:pic>
      <p:pic>
        <p:nvPicPr>
          <p:cNvPr id="444" name="Picture 413" descr=""/>
          <p:cNvPicPr/>
          <p:nvPr/>
        </p:nvPicPr>
        <p:blipFill>
          <a:blip r:embed="rId3"/>
          <a:stretch/>
        </p:blipFill>
        <p:spPr>
          <a:xfrm>
            <a:off x="5904360" y="2880360"/>
            <a:ext cx="1327680" cy="627480"/>
          </a:xfrm>
          <a:prstGeom prst="rect">
            <a:avLst/>
          </a:prstGeom>
          <a:ln>
            <a:noFill/>
          </a:ln>
        </p:spPr>
      </p:pic>
      <p:pic>
        <p:nvPicPr>
          <p:cNvPr id="445" name="Picture 414" descr=""/>
          <p:cNvPicPr/>
          <p:nvPr/>
        </p:nvPicPr>
        <p:blipFill>
          <a:blip r:embed="rId4"/>
          <a:stretch/>
        </p:blipFill>
        <p:spPr>
          <a:xfrm>
            <a:off x="5904360" y="3888360"/>
            <a:ext cx="838800" cy="838800"/>
          </a:xfrm>
          <a:prstGeom prst="rect">
            <a:avLst/>
          </a:prstGeom>
          <a:ln>
            <a:noFill/>
          </a:ln>
        </p:spPr>
      </p:pic>
      <p:pic>
        <p:nvPicPr>
          <p:cNvPr id="446" name="Picture 415" descr=""/>
          <p:cNvPicPr/>
          <p:nvPr/>
        </p:nvPicPr>
        <p:blipFill>
          <a:blip r:embed="rId5"/>
          <a:stretch/>
        </p:blipFill>
        <p:spPr>
          <a:xfrm>
            <a:off x="7079400" y="4401720"/>
            <a:ext cx="924480" cy="962640"/>
          </a:xfrm>
          <a:prstGeom prst="rect">
            <a:avLst/>
          </a:prstGeom>
          <a:ln>
            <a:noFill/>
          </a:ln>
        </p:spPr>
      </p:pic>
      <p:pic>
        <p:nvPicPr>
          <p:cNvPr id="447" name="Picture 416" descr=""/>
          <p:cNvPicPr/>
          <p:nvPr/>
        </p:nvPicPr>
        <p:blipFill>
          <a:blip r:embed="rId6"/>
          <a:stretch/>
        </p:blipFill>
        <p:spPr>
          <a:xfrm>
            <a:off x="6931440" y="5400360"/>
            <a:ext cx="1110960" cy="1110960"/>
          </a:xfrm>
          <a:prstGeom prst="rect">
            <a:avLst/>
          </a:prstGeom>
          <a:ln>
            <a:noFill/>
          </a:ln>
        </p:spPr>
      </p:pic>
      <p:pic>
        <p:nvPicPr>
          <p:cNvPr id="448" name="Picture 417" descr=""/>
          <p:cNvPicPr/>
          <p:nvPr/>
        </p:nvPicPr>
        <p:blipFill>
          <a:blip r:embed="rId7"/>
          <a:stretch/>
        </p:blipFill>
        <p:spPr>
          <a:xfrm>
            <a:off x="8183160" y="4876560"/>
            <a:ext cx="1418040" cy="1418040"/>
          </a:xfrm>
          <a:prstGeom prst="rect">
            <a:avLst/>
          </a:prstGeom>
          <a:ln>
            <a:noFill/>
          </a:ln>
        </p:spPr>
      </p:pic>
      <p:pic>
        <p:nvPicPr>
          <p:cNvPr id="449" name="Picture 418" descr=""/>
          <p:cNvPicPr/>
          <p:nvPr/>
        </p:nvPicPr>
        <p:blipFill>
          <a:blip r:embed="rId8"/>
          <a:stretch/>
        </p:blipFill>
        <p:spPr>
          <a:xfrm>
            <a:off x="6809400" y="3557160"/>
            <a:ext cx="856440" cy="753480"/>
          </a:xfrm>
          <a:prstGeom prst="rect">
            <a:avLst/>
          </a:prstGeom>
          <a:ln>
            <a:noFill/>
          </a:ln>
        </p:spPr>
      </p:pic>
      <p:sp>
        <p:nvSpPr>
          <p:cNvPr id="450" name="CustomShape 2"/>
          <p:cNvSpPr/>
          <p:nvPr/>
        </p:nvSpPr>
        <p:spPr>
          <a:xfrm>
            <a:off x="1124280" y="1944360"/>
            <a:ext cx="4110120" cy="3686040"/>
          </a:xfrm>
          <a:prstGeom prst="flowChartAlternateProcess">
            <a:avLst/>
          </a:prstGeom>
          <a:solidFill>
            <a:srgbClr val="f9f9f9"/>
          </a:solidFill>
          <a:ln w="36000">
            <a:solidFill>
              <a:srgbClr val="e6e6e6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1" name="CustomShape 3"/>
          <p:cNvSpPr/>
          <p:nvPr/>
        </p:nvSpPr>
        <p:spPr>
          <a:xfrm>
            <a:off x="1319400" y="2133720"/>
            <a:ext cx="3728160" cy="310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 algn="ctr">
              <a:lnSpc>
                <a:spcPct val="150000"/>
              </a:lnSpc>
              <a:tabLst>
                <a:tab algn="l" pos="0"/>
              </a:tabLst>
            </a:pPr>
            <a:r>
              <a:rPr b="1" lang="it-IT" sz="1800" spc="-1" strike="noStrike">
                <a:solidFill>
                  <a:srgbClr val="b44128"/>
                </a:solidFill>
                <a:latin typeface="Arial"/>
                <a:ea typeface="DejaVu Sans"/>
              </a:rPr>
              <a:t>JHIM 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tabLst>
                <a:tab algn="l" pos="0"/>
              </a:tabLst>
            </a:pPr>
            <a:r>
              <a:rPr b="1" lang="it-IT" sz="1200" spc="-1" strike="noStrike">
                <a:solidFill>
                  <a:srgbClr val="b44128"/>
                </a:solidFill>
                <a:latin typeface="Arial"/>
                <a:ea typeface="DejaVu Sans"/>
              </a:rPr>
              <a:t>Java Hardware Interface Manager</a:t>
            </a:r>
            <a:endParaRPr b="0" lang="it-IT" sz="1200" spc="-1" strike="noStrike">
              <a:latin typeface="Arial"/>
            </a:endParaRPr>
          </a:p>
          <a:p>
            <a:pPr algn="ctr">
              <a:lnSpc>
                <a:spcPct val="150000"/>
              </a:lnSpc>
              <a:tabLst>
                <a:tab algn="l" pos="0"/>
              </a:tabLst>
            </a:pPr>
            <a:endParaRPr b="0" lang="it-IT" sz="12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Traduce protocolli Hardware </a:t>
            </a: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specifici in</a:t>
            </a:r>
            <a:br/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 “</a:t>
            </a:r>
            <a:r>
              <a:rPr b="1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W</a:t>
            </a:r>
            <a:r>
              <a:rPr b="0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eb </a:t>
            </a:r>
            <a:r>
              <a:rPr b="1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ocket</a:t>
            </a: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tandard </a:t>
            </a:r>
            <a:r>
              <a:rPr b="1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emphis </a:t>
            </a:r>
            <a:r>
              <a:rPr b="1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nterface”</a:t>
            </a: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IOT for Retail Devices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452" name="CustomShape 4"/>
          <p:cNvSpPr/>
          <p:nvPr/>
        </p:nvSpPr>
        <p:spPr>
          <a:xfrm flipH="1">
            <a:off x="697680" y="1548360"/>
            <a:ext cx="848520" cy="848520"/>
          </a:xfrm>
          <a:prstGeom prst="ellipse">
            <a:avLst/>
          </a:prstGeom>
          <a:solidFill>
            <a:srgbClr val="ffffff"/>
          </a:solidFill>
          <a:ln w="25560">
            <a:noFill/>
          </a:ln>
          <a:effectLst>
            <a:outerShdw dir="4802027" dist="114406">
              <a:srgbClr val="000000">
                <a:alpha val="29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453" name="Picture 423" descr=""/>
          <p:cNvPicPr/>
          <p:nvPr/>
        </p:nvPicPr>
        <p:blipFill>
          <a:blip r:embed="rId9"/>
          <a:stretch/>
        </p:blipFill>
        <p:spPr>
          <a:xfrm>
            <a:off x="907920" y="1728360"/>
            <a:ext cx="503640" cy="540000"/>
          </a:xfrm>
          <a:prstGeom prst="rect">
            <a:avLst/>
          </a:prstGeom>
          <a:ln>
            <a:noFill/>
          </a:ln>
        </p:spPr>
      </p:pic>
      <p:sp>
        <p:nvSpPr>
          <p:cNvPr id="454" name="CustomShape 5"/>
          <p:cNvSpPr/>
          <p:nvPr/>
        </p:nvSpPr>
        <p:spPr>
          <a:xfrm flipH="1">
            <a:off x="4703400" y="1604880"/>
            <a:ext cx="848520" cy="848520"/>
          </a:xfrm>
          <a:prstGeom prst="ellipse">
            <a:avLst/>
          </a:prstGeom>
          <a:solidFill>
            <a:srgbClr val="ffffff"/>
          </a:solidFill>
          <a:ln w="25560">
            <a:noFill/>
          </a:ln>
          <a:effectLst>
            <a:outerShdw dir="4802027" dist="114406">
              <a:srgbClr val="000000">
                <a:alpha val="29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455" name="Picture 425" descr=""/>
          <p:cNvPicPr/>
          <p:nvPr/>
        </p:nvPicPr>
        <p:blipFill>
          <a:blip r:embed="rId10"/>
          <a:stretch/>
        </p:blipFill>
        <p:spPr>
          <a:xfrm>
            <a:off x="4932000" y="1855440"/>
            <a:ext cx="426960" cy="426960"/>
          </a:xfrm>
          <a:prstGeom prst="rect">
            <a:avLst/>
          </a:prstGeom>
          <a:ln>
            <a:noFill/>
          </a:ln>
        </p:spPr>
      </p:pic>
      <p:pic>
        <p:nvPicPr>
          <p:cNvPr id="456" name="Picture 426" descr=""/>
          <p:cNvPicPr/>
          <p:nvPr/>
        </p:nvPicPr>
        <p:blipFill>
          <a:blip r:embed="rId11"/>
          <a:stretch/>
        </p:blipFill>
        <p:spPr>
          <a:xfrm>
            <a:off x="3467520" y="2207520"/>
            <a:ext cx="132840" cy="133200"/>
          </a:xfrm>
          <a:prstGeom prst="rect">
            <a:avLst/>
          </a:prstGeom>
          <a:ln>
            <a:noFill/>
          </a:ln>
        </p:spPr>
      </p:pic>
      <p:pic>
        <p:nvPicPr>
          <p:cNvPr id="457" name="Picture 5" descr="A picture containing text, parking, screenshot&#10;&#10;Description automatically generated"/>
          <p:cNvPicPr/>
          <p:nvPr/>
        </p:nvPicPr>
        <p:blipFill>
          <a:blip r:embed="rId12"/>
          <a:stretch/>
        </p:blipFill>
        <p:spPr>
          <a:xfrm>
            <a:off x="9624600" y="3939480"/>
            <a:ext cx="1750680" cy="2631600"/>
          </a:xfrm>
          <a:prstGeom prst="rect">
            <a:avLst/>
          </a:prstGeom>
          <a:ln>
            <a:noFill/>
          </a:ln>
        </p:spPr>
      </p:pic>
      <p:pic>
        <p:nvPicPr>
          <p:cNvPr id="458" name="Picture 2" descr="POS sistemos - StrongPoint"/>
          <p:cNvPicPr/>
          <p:nvPr/>
        </p:nvPicPr>
        <p:blipFill>
          <a:blip r:embed="rId13"/>
          <a:stretch/>
        </p:blipFill>
        <p:spPr>
          <a:xfrm>
            <a:off x="8024400" y="3482280"/>
            <a:ext cx="1813320" cy="1227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Picture 177_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191" name="CustomShape 1"/>
          <p:cNvSpPr/>
          <p:nvPr/>
        </p:nvSpPr>
        <p:spPr>
          <a:xfrm>
            <a:off x="209520" y="533880"/>
            <a:ext cx="10471680" cy="516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800" spc="-1" strike="noStrike">
                <a:solidFill>
                  <a:srgbClr val="1fa3dd"/>
                </a:solidFill>
                <a:latin typeface="Montserrat"/>
                <a:ea typeface="DejaVu Sans"/>
              </a:rPr>
              <a:t>La nuova generazione di Front End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192" name="Immagine 9" descr=""/>
          <p:cNvPicPr/>
          <p:nvPr/>
        </p:nvPicPr>
        <p:blipFill>
          <a:blip r:embed="rId2"/>
          <a:stretch/>
        </p:blipFill>
        <p:spPr>
          <a:xfrm>
            <a:off x="5112000" y="2448000"/>
            <a:ext cx="1416600" cy="2010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Picture 177_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460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PANORAMICA DELLE OPZIONI DI DISTRUBUZIONE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461" name="Picture 262" descr=""/>
          <p:cNvPicPr/>
          <p:nvPr/>
        </p:nvPicPr>
        <p:blipFill>
          <a:blip r:embed="rId2"/>
          <a:stretch/>
        </p:blipFill>
        <p:spPr>
          <a:xfrm>
            <a:off x="7194960" y="1126440"/>
            <a:ext cx="1180080" cy="1180080"/>
          </a:xfrm>
          <a:prstGeom prst="rect">
            <a:avLst/>
          </a:prstGeom>
          <a:ln>
            <a:noFill/>
          </a:ln>
        </p:spPr>
      </p:pic>
      <p:pic>
        <p:nvPicPr>
          <p:cNvPr id="462" name="Picture 263" descr=""/>
          <p:cNvPicPr/>
          <p:nvPr/>
        </p:nvPicPr>
        <p:blipFill>
          <a:blip r:embed="rId3"/>
          <a:stretch/>
        </p:blipFill>
        <p:spPr>
          <a:xfrm>
            <a:off x="3162960" y="1312200"/>
            <a:ext cx="1576080" cy="1576080"/>
          </a:xfrm>
          <a:prstGeom prst="rect">
            <a:avLst/>
          </a:prstGeom>
          <a:ln>
            <a:noFill/>
          </a:ln>
        </p:spPr>
      </p:pic>
      <p:sp>
        <p:nvSpPr>
          <p:cNvPr id="463" name="CustomShape 2"/>
          <p:cNvSpPr/>
          <p:nvPr/>
        </p:nvSpPr>
        <p:spPr>
          <a:xfrm>
            <a:off x="5186160" y="1782720"/>
            <a:ext cx="1580760" cy="19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it-IT" sz="2200" spc="-1" strike="noStrike">
                <a:solidFill>
                  <a:srgbClr val="141e50"/>
                </a:solidFill>
                <a:latin typeface="Arial"/>
                <a:ea typeface="DejaVu Sans"/>
              </a:rPr>
              <a:t>1-2 o 3 Livelli</a:t>
            </a:r>
            <a:endParaRPr b="0" lang="it-IT" sz="2200" spc="-1" strike="noStrike">
              <a:latin typeface="Arial"/>
            </a:endParaRPr>
          </a:p>
        </p:txBody>
      </p:sp>
      <p:grpSp>
        <p:nvGrpSpPr>
          <p:cNvPr id="464" name="Group 3"/>
          <p:cNvGrpSpPr/>
          <p:nvPr/>
        </p:nvGrpSpPr>
        <p:grpSpPr>
          <a:xfrm>
            <a:off x="4481640" y="2464200"/>
            <a:ext cx="5077440" cy="884880"/>
            <a:chOff x="4481640" y="2464200"/>
            <a:chExt cx="5077440" cy="884880"/>
          </a:xfrm>
        </p:grpSpPr>
        <p:pic>
          <p:nvPicPr>
            <p:cNvPr id="465" name="Picture 266" descr=""/>
            <p:cNvPicPr/>
            <p:nvPr/>
          </p:nvPicPr>
          <p:blipFill>
            <a:blip r:embed="rId4"/>
            <a:stretch/>
          </p:blipFill>
          <p:spPr>
            <a:xfrm>
              <a:off x="7198560" y="2464200"/>
              <a:ext cx="705600" cy="694080"/>
            </a:xfrm>
            <a:prstGeom prst="rect">
              <a:avLst/>
            </a:prstGeom>
            <a:ln>
              <a:noFill/>
            </a:ln>
          </p:spPr>
        </p:pic>
        <p:sp>
          <p:nvSpPr>
            <p:cNvPr id="466" name="Line 4"/>
            <p:cNvSpPr/>
            <p:nvPr/>
          </p:nvSpPr>
          <p:spPr>
            <a:xfrm flipV="1">
              <a:off x="4481640" y="2800440"/>
              <a:ext cx="2699280" cy="548640"/>
            </a:xfrm>
            <a:prstGeom prst="line">
              <a:avLst/>
            </a:prstGeom>
            <a:ln>
              <a:solidFill>
                <a:srgbClr val="b44128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67" name="CustomShape 5"/>
            <p:cNvSpPr/>
            <p:nvPr/>
          </p:nvSpPr>
          <p:spPr>
            <a:xfrm>
              <a:off x="8292960" y="2536200"/>
              <a:ext cx="1266120" cy="273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45000" bIns="45000" anchor="b">
              <a:noAutofit/>
            </a:bodyPr>
            <a:p>
              <a:pPr algn="ctr">
                <a:lnSpc>
                  <a:spcPct val="90000"/>
                </a:lnSpc>
                <a:tabLst>
                  <a:tab algn="l" pos="0"/>
                </a:tabLst>
              </a:pPr>
              <a:r>
                <a:rPr b="1" lang="en-US" sz="1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Full Thin</a:t>
              </a:r>
              <a:endParaRPr b="0" lang="it-IT" sz="1600" spc="-1" strike="noStrike">
                <a:latin typeface="Arial"/>
              </a:endParaRPr>
            </a:p>
          </p:txBody>
        </p:sp>
      </p:grpSp>
      <p:grpSp>
        <p:nvGrpSpPr>
          <p:cNvPr id="468" name="Group 6"/>
          <p:cNvGrpSpPr/>
          <p:nvPr/>
        </p:nvGrpSpPr>
        <p:grpSpPr>
          <a:xfrm>
            <a:off x="4238640" y="3303720"/>
            <a:ext cx="5559480" cy="599400"/>
            <a:chOff x="4238640" y="3303720"/>
            <a:chExt cx="5559480" cy="599400"/>
          </a:xfrm>
        </p:grpSpPr>
        <p:sp>
          <p:nvSpPr>
            <p:cNvPr id="469" name="CustomShape 7"/>
            <p:cNvSpPr/>
            <p:nvPr/>
          </p:nvSpPr>
          <p:spPr>
            <a:xfrm flipV="1">
              <a:off x="4238640" y="3477240"/>
              <a:ext cx="2820960" cy="349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b44128"/>
              </a:solidFill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470" name="Picture 273" descr=""/>
            <p:cNvPicPr/>
            <p:nvPr/>
          </p:nvPicPr>
          <p:blipFill>
            <a:blip r:embed="rId5"/>
            <a:stretch/>
          </p:blipFill>
          <p:spPr>
            <a:xfrm>
              <a:off x="7185600" y="3303720"/>
              <a:ext cx="742680" cy="599400"/>
            </a:xfrm>
            <a:prstGeom prst="rect">
              <a:avLst/>
            </a:prstGeom>
            <a:ln>
              <a:noFill/>
            </a:ln>
          </p:spPr>
        </p:pic>
        <p:sp>
          <p:nvSpPr>
            <p:cNvPr id="471" name="CustomShape 8"/>
            <p:cNvSpPr/>
            <p:nvPr/>
          </p:nvSpPr>
          <p:spPr>
            <a:xfrm>
              <a:off x="8291520" y="3389040"/>
              <a:ext cx="1506600" cy="283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45000" bIns="45000" anchor="b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Server Less</a:t>
              </a:r>
              <a:endParaRPr b="0" lang="it-IT" sz="1600" spc="-1" strike="noStrike">
                <a:latin typeface="Arial"/>
              </a:endParaRPr>
            </a:p>
          </p:txBody>
        </p:sp>
      </p:grpSp>
      <p:grpSp>
        <p:nvGrpSpPr>
          <p:cNvPr id="472" name="Group 9"/>
          <p:cNvGrpSpPr/>
          <p:nvPr/>
        </p:nvGrpSpPr>
        <p:grpSpPr>
          <a:xfrm>
            <a:off x="4407840" y="3719520"/>
            <a:ext cx="5147280" cy="1253880"/>
            <a:chOff x="4407840" y="3719520"/>
            <a:chExt cx="5147280" cy="1253880"/>
          </a:xfrm>
        </p:grpSpPr>
        <p:sp>
          <p:nvSpPr>
            <p:cNvPr id="473" name="CustomShape 10"/>
            <p:cNvSpPr/>
            <p:nvPr/>
          </p:nvSpPr>
          <p:spPr>
            <a:xfrm flipH="1" flipV="1">
              <a:off x="4407840" y="3719160"/>
              <a:ext cx="1668960" cy="5907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b44128"/>
              </a:solidFill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474" name="Group 11"/>
            <p:cNvGrpSpPr/>
            <p:nvPr/>
          </p:nvGrpSpPr>
          <p:grpSpPr>
            <a:xfrm>
              <a:off x="7141680" y="4131720"/>
              <a:ext cx="1122480" cy="841680"/>
              <a:chOff x="7141680" y="4131720"/>
              <a:chExt cx="1122480" cy="841680"/>
            </a:xfrm>
          </p:grpSpPr>
          <p:pic>
            <p:nvPicPr>
              <p:cNvPr id="475" name="Picture 278" descr=""/>
              <p:cNvPicPr/>
              <p:nvPr/>
            </p:nvPicPr>
            <p:blipFill>
              <a:blip r:embed="rId6"/>
              <a:stretch/>
            </p:blipFill>
            <p:spPr>
              <a:xfrm>
                <a:off x="7141680" y="4131720"/>
                <a:ext cx="696240" cy="6134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476" name="Picture 279" descr=""/>
              <p:cNvPicPr/>
              <p:nvPr/>
            </p:nvPicPr>
            <p:blipFill>
              <a:blip r:embed="rId7"/>
              <a:stretch/>
            </p:blipFill>
            <p:spPr>
              <a:xfrm>
                <a:off x="7751160" y="4456800"/>
                <a:ext cx="513000" cy="51660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77" name="CustomShape 12"/>
            <p:cNvSpPr/>
            <p:nvPr/>
          </p:nvSpPr>
          <p:spPr>
            <a:xfrm>
              <a:off x="8209800" y="4264200"/>
              <a:ext cx="1345320" cy="2217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45000" bIns="45000" anchor="b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    </a:t>
              </a:r>
              <a:r>
                <a:rPr b="1" lang="en-US" sz="1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Traditional</a:t>
              </a:r>
              <a:endParaRPr b="0" lang="it-IT" sz="1600" spc="-1" strike="noStrike">
                <a:latin typeface="Arial"/>
              </a:endParaRPr>
            </a:p>
          </p:txBody>
        </p:sp>
        <p:pic>
          <p:nvPicPr>
            <p:cNvPr id="478" name="Picture 542_2" descr=""/>
            <p:cNvPicPr/>
            <p:nvPr/>
          </p:nvPicPr>
          <p:blipFill>
            <a:blip r:embed="rId8"/>
            <a:stretch/>
          </p:blipFill>
          <p:spPr>
            <a:xfrm>
              <a:off x="6186960" y="4192200"/>
              <a:ext cx="527760" cy="5277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79" name="Group 13"/>
          <p:cNvGrpSpPr/>
          <p:nvPr/>
        </p:nvGrpSpPr>
        <p:grpSpPr>
          <a:xfrm>
            <a:off x="2083680" y="4545720"/>
            <a:ext cx="8012160" cy="1833840"/>
            <a:chOff x="2083680" y="4545720"/>
            <a:chExt cx="8012160" cy="1833840"/>
          </a:xfrm>
        </p:grpSpPr>
        <p:sp>
          <p:nvSpPr>
            <p:cNvPr id="480" name="CustomShape 14"/>
            <p:cNvSpPr/>
            <p:nvPr/>
          </p:nvSpPr>
          <p:spPr>
            <a:xfrm>
              <a:off x="2083680" y="4545720"/>
              <a:ext cx="8012160" cy="18338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45000" bIns="45000" anchor="b">
              <a:noAutofit/>
            </a:bodyPr>
            <a:p>
              <a:pPr algn="ctr">
                <a:lnSpc>
                  <a:spcPct val="90000"/>
                </a:lnSpc>
                <a:tabLst>
                  <a:tab algn="l" pos="0"/>
                </a:tabLst>
              </a:pPr>
              <a:r>
                <a:rPr b="1" lang="en-US" sz="3600" spc="-1" strike="noStrike">
                  <a:solidFill>
                    <a:srgbClr val="2832dc"/>
                  </a:solidFill>
                  <a:latin typeface="Arial"/>
                  <a:ea typeface="DejaVu Sans"/>
                </a:rPr>
                <a:t>Offline</a:t>
              </a:r>
              <a:r>
                <a:rPr b="1" lang="en-US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 e </a:t>
              </a:r>
              <a:r>
                <a:rPr b="1" lang="en-US" sz="3600" spc="-1" strike="noStrike">
                  <a:solidFill>
                    <a:srgbClr val="2832dc"/>
                  </a:solidFill>
                  <a:latin typeface="Arial"/>
                  <a:ea typeface="DejaVu Sans"/>
                </a:rPr>
                <a:t>Recupero</a:t>
              </a:r>
              <a:r>
                <a:rPr b="1" lang="en-US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 garantito </a:t>
              </a:r>
              <a:endParaRPr b="0" lang="it-IT" sz="26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tabLst>
                  <a:tab algn="l" pos="0"/>
                </a:tabLst>
              </a:pPr>
              <a:r>
                <a:rPr b="1" lang="en-US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dal </a:t>
              </a:r>
              <a:r>
                <a:rPr b="1" lang="en-US" sz="3600" spc="-1" strike="noStrike">
                  <a:solidFill>
                    <a:srgbClr val="2832dc"/>
                  </a:solidFill>
                  <a:latin typeface="Arial"/>
                  <a:ea typeface="DejaVu Sans"/>
                </a:rPr>
                <a:t>Retail-Bus</a:t>
              </a:r>
              <a:r>
                <a:rPr b="1" lang="en-US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 </a:t>
              </a:r>
              <a:endParaRPr b="0" lang="it-IT" sz="26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tabLst>
                  <a:tab algn="l" pos="0"/>
                </a:tabLst>
              </a:pPr>
              <a:endParaRPr b="0" lang="it-IT" sz="2600" spc="-1" strike="noStrike">
                <a:latin typeface="Arial"/>
              </a:endParaRPr>
            </a:p>
          </p:txBody>
        </p:sp>
      </p:grpSp>
      <p:pic>
        <p:nvPicPr>
          <p:cNvPr id="481" name="Immagine 23" descr=""/>
          <p:cNvPicPr/>
          <p:nvPr/>
        </p:nvPicPr>
        <p:blipFill>
          <a:blip r:embed="rId9"/>
          <a:stretch/>
        </p:blipFill>
        <p:spPr>
          <a:xfrm>
            <a:off x="3306960" y="2968200"/>
            <a:ext cx="1072080" cy="1072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8" dur="indefinite" restart="never" nodeType="tmRoot">
          <p:childTnLst>
            <p:seq>
              <p:cTn id="139" dur="indefinite" nodeType="mainSeq">
                <p:childTnLst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6" dur="2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Picture 177_8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483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ESEMPIO DEL PROCESSO DI UNA TRANSAZIONE</a:t>
            </a:r>
            <a:endParaRPr b="0" lang="it-IT" sz="2400" spc="-1" strike="noStrike">
              <a:latin typeface="Arial"/>
            </a:endParaRPr>
          </a:p>
        </p:txBody>
      </p:sp>
      <p:grpSp>
        <p:nvGrpSpPr>
          <p:cNvPr id="484" name="Group 2"/>
          <p:cNvGrpSpPr/>
          <p:nvPr/>
        </p:nvGrpSpPr>
        <p:grpSpPr>
          <a:xfrm>
            <a:off x="6401160" y="1199160"/>
            <a:ext cx="5131080" cy="1880640"/>
            <a:chOff x="6401160" y="1199160"/>
            <a:chExt cx="5131080" cy="1880640"/>
          </a:xfrm>
        </p:grpSpPr>
        <p:sp>
          <p:nvSpPr>
            <p:cNvPr id="485" name="CustomShape 3"/>
            <p:cNvSpPr/>
            <p:nvPr/>
          </p:nvSpPr>
          <p:spPr>
            <a:xfrm>
              <a:off x="8854200" y="1199160"/>
              <a:ext cx="2678040" cy="6192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Aggiungo Carta Fedeltà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486" name="CustomShape 4"/>
            <p:cNvSpPr/>
            <p:nvPr/>
          </p:nvSpPr>
          <p:spPr>
            <a:xfrm>
              <a:off x="6401160" y="1605960"/>
              <a:ext cx="1628280" cy="1473840"/>
            </a:xfrm>
            <a:custGeom>
              <a:avLst/>
              <a:gdLst/>
              <a:ahLst/>
              <a:rect l="l" t="t" r="r" b="b"/>
              <a:pathLst>
                <a:path w="854" h="774">
                  <a:moveTo>
                    <a:pt x="18" y="0"/>
                  </a:moveTo>
                  <a:cubicBezTo>
                    <a:pt x="0" y="368"/>
                    <a:pt x="0" y="368"/>
                    <a:pt x="0" y="368"/>
                  </a:cubicBezTo>
                  <a:cubicBezTo>
                    <a:pt x="229" y="408"/>
                    <a:pt x="419" y="564"/>
                    <a:pt x="505" y="774"/>
                  </a:cubicBezTo>
                  <a:cubicBezTo>
                    <a:pt x="854" y="660"/>
                    <a:pt x="854" y="660"/>
                    <a:pt x="854" y="660"/>
                  </a:cubicBezTo>
                  <a:cubicBezTo>
                    <a:pt x="721" y="309"/>
                    <a:pt x="403" y="49"/>
                    <a:pt x="18" y="0"/>
                  </a:cubicBez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  <a:effectLst>
              <a:outerShdw algn="r" blurRad="50800" dir="10800000" dist="38160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</p:sp>
        <p:sp>
          <p:nvSpPr>
            <p:cNvPr id="487" name="CustomShape 5"/>
            <p:cNvSpPr/>
            <p:nvPr/>
          </p:nvSpPr>
          <p:spPr>
            <a:xfrm>
              <a:off x="6889680" y="1677960"/>
              <a:ext cx="836640" cy="836640"/>
            </a:xfrm>
            <a:prstGeom prst="ellipse">
              <a:avLst/>
            </a:prstGeom>
            <a:solidFill>
              <a:srgbClr val="bf8a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488" name="Group 6"/>
            <p:cNvGrpSpPr/>
            <p:nvPr/>
          </p:nvGrpSpPr>
          <p:grpSpPr>
            <a:xfrm>
              <a:off x="7734960" y="1403280"/>
              <a:ext cx="963360" cy="796320"/>
              <a:chOff x="7734960" y="1403280"/>
              <a:chExt cx="963360" cy="796320"/>
            </a:xfrm>
          </p:grpSpPr>
          <p:sp>
            <p:nvSpPr>
              <p:cNvPr id="489" name="CustomShape 7"/>
              <p:cNvSpPr/>
              <p:nvPr/>
            </p:nvSpPr>
            <p:spPr>
              <a:xfrm rot="3438600">
                <a:off x="8093880" y="1335960"/>
                <a:ext cx="245520" cy="987120"/>
              </a:xfrm>
              <a:custGeom>
                <a:avLst/>
                <a:gdLst/>
                <a:ahLst/>
                <a:rect l="l" t="t" r="r" b="b"/>
                <a:pathLst>
                  <a:path w="166" h="633">
                    <a:moveTo>
                      <a:pt x="66" y="0"/>
                    </a:moveTo>
                    <a:cubicBezTo>
                      <a:pt x="55" y="14"/>
                      <a:pt x="47" y="27"/>
                      <a:pt x="40" y="41"/>
                    </a:cubicBezTo>
                    <a:cubicBezTo>
                      <a:pt x="33" y="55"/>
                      <a:pt x="27" y="71"/>
                      <a:pt x="22" y="91"/>
                    </a:cubicBezTo>
                    <a:cubicBezTo>
                      <a:pt x="21" y="98"/>
                      <a:pt x="18" y="109"/>
                      <a:pt x="13" y="133"/>
                    </a:cubicBezTo>
                    <a:cubicBezTo>
                      <a:pt x="7" y="162"/>
                      <a:pt x="1" y="212"/>
                      <a:pt x="0" y="255"/>
                    </a:cubicBezTo>
                    <a:cubicBezTo>
                      <a:pt x="0" y="299"/>
                      <a:pt x="5" y="334"/>
                      <a:pt x="5" y="334"/>
                    </a:cubicBezTo>
                    <a:cubicBezTo>
                      <a:pt x="5" y="334"/>
                      <a:pt x="5" y="336"/>
                      <a:pt x="5" y="339"/>
                    </a:cubicBezTo>
                    <a:cubicBezTo>
                      <a:pt x="6" y="343"/>
                      <a:pt x="6" y="347"/>
                      <a:pt x="7" y="353"/>
                    </a:cubicBezTo>
                    <a:cubicBezTo>
                      <a:pt x="8" y="360"/>
                      <a:pt x="9" y="367"/>
                      <a:pt x="11" y="375"/>
                    </a:cubicBezTo>
                    <a:cubicBezTo>
                      <a:pt x="12" y="383"/>
                      <a:pt x="14" y="392"/>
                      <a:pt x="16" y="401"/>
                    </a:cubicBezTo>
                    <a:cubicBezTo>
                      <a:pt x="19" y="410"/>
                      <a:pt x="22" y="420"/>
                      <a:pt x="24" y="430"/>
                    </a:cubicBezTo>
                    <a:cubicBezTo>
                      <a:pt x="28" y="439"/>
                      <a:pt x="31" y="449"/>
                      <a:pt x="34" y="459"/>
                    </a:cubicBezTo>
                    <a:cubicBezTo>
                      <a:pt x="38" y="469"/>
                      <a:pt x="42" y="478"/>
                      <a:pt x="46" y="487"/>
                    </a:cubicBezTo>
                    <a:cubicBezTo>
                      <a:pt x="50" y="496"/>
                      <a:pt x="54" y="504"/>
                      <a:pt x="58" y="511"/>
                    </a:cubicBezTo>
                    <a:cubicBezTo>
                      <a:pt x="73" y="540"/>
                      <a:pt x="85" y="556"/>
                      <a:pt x="90" y="565"/>
                    </a:cubicBezTo>
                    <a:cubicBezTo>
                      <a:pt x="97" y="574"/>
                      <a:pt x="103" y="581"/>
                      <a:pt x="108" y="588"/>
                    </a:cubicBezTo>
                    <a:cubicBezTo>
                      <a:pt x="114" y="594"/>
                      <a:pt x="120" y="600"/>
                      <a:pt x="126" y="605"/>
                    </a:cubicBezTo>
                    <a:cubicBezTo>
                      <a:pt x="129" y="607"/>
                      <a:pt x="132" y="610"/>
                      <a:pt x="135" y="612"/>
                    </a:cubicBezTo>
                    <a:cubicBezTo>
                      <a:pt x="138" y="615"/>
                      <a:pt x="142" y="617"/>
                      <a:pt x="145" y="619"/>
                    </a:cubicBezTo>
                    <a:cubicBezTo>
                      <a:pt x="151" y="624"/>
                      <a:pt x="158" y="628"/>
                      <a:pt x="166" y="633"/>
                    </a:cubicBezTo>
                    <a:cubicBezTo>
                      <a:pt x="161" y="625"/>
                      <a:pt x="157" y="618"/>
                      <a:pt x="153" y="611"/>
                    </a:cubicBezTo>
                    <a:cubicBezTo>
                      <a:pt x="151" y="608"/>
                      <a:pt x="149" y="605"/>
                      <a:pt x="147" y="602"/>
                    </a:cubicBezTo>
                    <a:cubicBezTo>
                      <a:pt x="145" y="598"/>
                      <a:pt x="143" y="595"/>
                      <a:pt x="141" y="592"/>
                    </a:cubicBezTo>
                    <a:cubicBezTo>
                      <a:pt x="137" y="585"/>
                      <a:pt x="132" y="579"/>
                      <a:pt x="128" y="572"/>
                    </a:cubicBezTo>
                    <a:cubicBezTo>
                      <a:pt x="123" y="565"/>
                      <a:pt x="118" y="558"/>
                      <a:pt x="112" y="550"/>
                    </a:cubicBezTo>
                    <a:cubicBezTo>
                      <a:pt x="107" y="541"/>
                      <a:pt x="96" y="526"/>
                      <a:pt x="82" y="499"/>
                    </a:cubicBezTo>
                    <a:cubicBezTo>
                      <a:pt x="67" y="471"/>
                      <a:pt x="51" y="430"/>
                      <a:pt x="43" y="394"/>
                    </a:cubicBezTo>
                    <a:cubicBezTo>
                      <a:pt x="41" y="386"/>
                      <a:pt x="39" y="377"/>
                      <a:pt x="37" y="370"/>
                    </a:cubicBezTo>
                    <a:cubicBezTo>
                      <a:pt x="36" y="362"/>
                      <a:pt x="35" y="355"/>
                      <a:pt x="34" y="349"/>
                    </a:cubicBezTo>
                    <a:cubicBezTo>
                      <a:pt x="33" y="344"/>
                      <a:pt x="32" y="339"/>
                      <a:pt x="32" y="336"/>
                    </a:cubicBezTo>
                    <a:cubicBezTo>
                      <a:pt x="31" y="333"/>
                      <a:pt x="31" y="331"/>
                      <a:pt x="31" y="331"/>
                    </a:cubicBezTo>
                    <a:cubicBezTo>
                      <a:pt x="31" y="331"/>
                      <a:pt x="27" y="297"/>
                      <a:pt x="27" y="256"/>
                    </a:cubicBezTo>
                    <a:cubicBezTo>
                      <a:pt x="28" y="214"/>
                      <a:pt x="34" y="166"/>
                      <a:pt x="40" y="138"/>
                    </a:cubicBezTo>
                    <a:cubicBezTo>
                      <a:pt x="44" y="115"/>
                      <a:pt x="47" y="104"/>
                      <a:pt x="48" y="97"/>
                    </a:cubicBezTo>
                    <a:cubicBezTo>
                      <a:pt x="53" y="78"/>
                      <a:pt x="56" y="62"/>
                      <a:pt x="59" y="47"/>
                    </a:cubicBezTo>
                    <a:cubicBezTo>
                      <a:pt x="61" y="32"/>
                      <a:pt x="63" y="18"/>
                      <a:pt x="66" y="0"/>
                    </a:cubicBezTo>
                    <a:close/>
                  </a:path>
                </a:pathLst>
              </a:custGeom>
              <a:solidFill>
                <a:srgbClr val="ffb800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90" name="CustomShape 8"/>
              <p:cNvSpPr/>
              <p:nvPr/>
            </p:nvSpPr>
            <p:spPr>
              <a:xfrm rot="3438600">
                <a:off x="8462160" y="1441080"/>
                <a:ext cx="192240" cy="186480"/>
              </a:xfrm>
              <a:custGeom>
                <a:avLst/>
                <a:gdLst/>
                <a:ahLst/>
                <a:rect l="l" t="t" r="r" b="b"/>
                <a:pathLst>
                  <a:path w="133" h="129">
                    <a:moveTo>
                      <a:pt x="0" y="103"/>
                    </a:moveTo>
                    <a:cubicBezTo>
                      <a:pt x="14" y="99"/>
                      <a:pt x="23" y="96"/>
                      <a:pt x="32" y="86"/>
                    </a:cubicBezTo>
                    <a:cubicBezTo>
                      <a:pt x="37" y="81"/>
                      <a:pt x="53" y="64"/>
                      <a:pt x="67" y="49"/>
                    </a:cubicBezTo>
                    <a:cubicBezTo>
                      <a:pt x="74" y="42"/>
                      <a:pt x="82" y="36"/>
                      <a:pt x="87" y="32"/>
                    </a:cubicBezTo>
                    <a:cubicBezTo>
                      <a:pt x="88" y="30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7" y="27"/>
                      <a:pt x="91" y="39"/>
                      <a:pt x="93" y="49"/>
                    </a:cubicBezTo>
                    <a:cubicBezTo>
                      <a:pt x="98" y="68"/>
                      <a:pt x="102" y="91"/>
                      <a:pt x="104" y="98"/>
                    </a:cubicBezTo>
                    <a:cubicBezTo>
                      <a:pt x="107" y="112"/>
                      <a:pt x="112" y="119"/>
                      <a:pt x="123" y="129"/>
                    </a:cubicBezTo>
                    <a:cubicBezTo>
                      <a:pt x="129" y="116"/>
                      <a:pt x="133" y="107"/>
                      <a:pt x="130" y="93"/>
                    </a:cubicBezTo>
                    <a:cubicBezTo>
                      <a:pt x="129" y="86"/>
                      <a:pt x="125" y="63"/>
                      <a:pt x="119" y="42"/>
                    </a:cubicBezTo>
                    <a:cubicBezTo>
                      <a:pt x="118" y="37"/>
                      <a:pt x="117" y="32"/>
                      <a:pt x="115" y="27"/>
                    </a:cubicBezTo>
                    <a:cubicBezTo>
                      <a:pt x="115" y="26"/>
                      <a:pt x="114" y="24"/>
                      <a:pt x="114" y="23"/>
                    </a:cubicBezTo>
                    <a:cubicBezTo>
                      <a:pt x="113" y="21"/>
                      <a:pt x="113" y="20"/>
                      <a:pt x="112" y="18"/>
                    </a:cubicBezTo>
                    <a:cubicBezTo>
                      <a:pt x="111" y="16"/>
                      <a:pt x="110" y="14"/>
                      <a:pt x="110" y="13"/>
                    </a:cubicBezTo>
                    <a:cubicBezTo>
                      <a:pt x="109" y="11"/>
                      <a:pt x="108" y="9"/>
                      <a:pt x="107" y="8"/>
                    </a:cubicBezTo>
                    <a:cubicBezTo>
                      <a:pt x="105" y="5"/>
                      <a:pt x="103" y="3"/>
                      <a:pt x="101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8" y="1"/>
                      <a:pt x="98" y="1"/>
                      <a:pt x="97" y="1"/>
                    </a:cubicBezTo>
                    <a:cubicBezTo>
                      <a:pt x="96" y="0"/>
                      <a:pt x="95" y="0"/>
                      <a:pt x="95" y="0"/>
                    </a:cubicBezTo>
                    <a:cubicBezTo>
                      <a:pt x="91" y="0"/>
                      <a:pt x="89" y="0"/>
                      <a:pt x="89" y="0"/>
                    </a:cubicBezTo>
                    <a:cubicBezTo>
                      <a:pt x="89" y="0"/>
                      <a:pt x="89" y="0"/>
                      <a:pt x="88" y="1"/>
                    </a:cubicBezTo>
                    <a:cubicBezTo>
                      <a:pt x="87" y="1"/>
                      <a:pt x="85" y="1"/>
                      <a:pt x="83" y="2"/>
                    </a:cubicBezTo>
                    <a:cubicBezTo>
                      <a:pt x="82" y="3"/>
                      <a:pt x="79" y="4"/>
                      <a:pt x="77" y="6"/>
                    </a:cubicBezTo>
                    <a:cubicBezTo>
                      <a:pt x="74" y="7"/>
                      <a:pt x="71" y="10"/>
                      <a:pt x="70" y="10"/>
                    </a:cubicBezTo>
                    <a:cubicBezTo>
                      <a:pt x="64" y="15"/>
                      <a:pt x="56" y="23"/>
                      <a:pt x="48" y="30"/>
                    </a:cubicBezTo>
                    <a:cubicBezTo>
                      <a:pt x="33" y="45"/>
                      <a:pt x="17" y="62"/>
                      <a:pt x="12" y="68"/>
                    </a:cubicBezTo>
                    <a:cubicBezTo>
                      <a:pt x="3" y="79"/>
                      <a:pt x="1" y="88"/>
                      <a:pt x="0" y="103"/>
                    </a:cubicBezTo>
                    <a:close/>
                  </a:path>
                </a:pathLst>
              </a:custGeom>
              <a:solidFill>
                <a:srgbClr val="ffb800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491" name="Picture 200_1" descr=""/>
            <p:cNvPicPr/>
            <p:nvPr/>
          </p:nvPicPr>
          <p:blipFill>
            <a:blip r:embed="rId2"/>
            <a:stretch/>
          </p:blipFill>
          <p:spPr>
            <a:xfrm>
              <a:off x="7064640" y="1897920"/>
              <a:ext cx="542520" cy="5425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92" name="Group 9"/>
          <p:cNvGrpSpPr/>
          <p:nvPr/>
        </p:nvGrpSpPr>
        <p:grpSpPr>
          <a:xfrm>
            <a:off x="6766200" y="3107880"/>
            <a:ext cx="4786920" cy="2598120"/>
            <a:chOff x="6766200" y="3107880"/>
            <a:chExt cx="4786920" cy="2598120"/>
          </a:xfrm>
        </p:grpSpPr>
        <p:sp>
          <p:nvSpPr>
            <p:cNvPr id="493" name="CustomShape 10"/>
            <p:cNvSpPr/>
            <p:nvPr/>
          </p:nvSpPr>
          <p:spPr>
            <a:xfrm>
              <a:off x="8875080" y="5086800"/>
              <a:ext cx="2678040" cy="6192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Aggiungo articoli al carrello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494" name="CustomShape 11"/>
            <p:cNvSpPr/>
            <p:nvPr/>
          </p:nvSpPr>
          <p:spPr>
            <a:xfrm>
              <a:off x="6766200" y="3107880"/>
              <a:ext cx="1395720" cy="2274120"/>
            </a:xfrm>
            <a:custGeom>
              <a:avLst/>
              <a:gdLst/>
              <a:ahLst/>
              <a:rect l="l" t="t" r="r" b="b"/>
              <a:pathLst>
                <a:path w="733" h="1189">
                  <a:moveTo>
                    <a:pt x="733" y="248"/>
                  </a:moveTo>
                  <a:cubicBezTo>
                    <a:pt x="733" y="163"/>
                    <a:pt x="722" y="80"/>
                    <a:pt x="703" y="0"/>
                  </a:cubicBezTo>
                  <a:cubicBezTo>
                    <a:pt x="350" y="105"/>
                    <a:pt x="350" y="105"/>
                    <a:pt x="350" y="105"/>
                  </a:cubicBezTo>
                  <a:cubicBezTo>
                    <a:pt x="360" y="151"/>
                    <a:pt x="366" y="199"/>
                    <a:pt x="366" y="248"/>
                  </a:cubicBezTo>
                  <a:cubicBezTo>
                    <a:pt x="366" y="508"/>
                    <a:pt x="217" y="734"/>
                    <a:pt x="0" y="844"/>
                  </a:cubicBezTo>
                  <a:cubicBezTo>
                    <a:pt x="130" y="1189"/>
                    <a:pt x="130" y="1189"/>
                    <a:pt x="130" y="1189"/>
                  </a:cubicBezTo>
                  <a:cubicBezTo>
                    <a:pt x="486" y="1025"/>
                    <a:pt x="733" y="666"/>
                    <a:pt x="733" y="248"/>
                  </a:cubicBezTo>
                  <a:close/>
                </a:path>
              </a:pathLst>
            </a:custGeom>
            <a:solidFill>
              <a:srgbClr val="141e50"/>
            </a:solidFill>
            <a:ln>
              <a:noFill/>
            </a:ln>
            <a:effectLst>
              <a:outerShdw algn="br" blurRad="50800" dir="135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</p:sp>
        <p:sp>
          <p:nvSpPr>
            <p:cNvPr id="495" name="CustomShape 12"/>
            <p:cNvSpPr/>
            <p:nvPr/>
          </p:nvSpPr>
          <p:spPr>
            <a:xfrm>
              <a:off x="7441560" y="3945240"/>
              <a:ext cx="839880" cy="836640"/>
            </a:xfrm>
            <a:prstGeom prst="ellipse">
              <a:avLst/>
            </a:prstGeom>
            <a:solidFill>
              <a:srgbClr val="16163c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496" name="Group 13"/>
            <p:cNvGrpSpPr/>
            <p:nvPr/>
          </p:nvGrpSpPr>
          <p:grpSpPr>
            <a:xfrm>
              <a:off x="7810920" y="4861800"/>
              <a:ext cx="981360" cy="826200"/>
              <a:chOff x="7810920" y="4861800"/>
              <a:chExt cx="981360" cy="826200"/>
            </a:xfrm>
          </p:grpSpPr>
          <p:sp>
            <p:nvSpPr>
              <p:cNvPr id="497" name="CustomShape 14"/>
              <p:cNvSpPr/>
              <p:nvPr/>
            </p:nvSpPr>
            <p:spPr>
              <a:xfrm flipV="1" rot="18161400">
                <a:off x="8170200" y="4742280"/>
                <a:ext cx="262800" cy="997560"/>
              </a:xfrm>
              <a:custGeom>
                <a:avLst/>
                <a:gdLst/>
                <a:ahLst/>
                <a:rect l="l" t="t" r="r" b="b"/>
                <a:pathLst>
                  <a:path w="166" h="633">
                    <a:moveTo>
                      <a:pt x="66" y="0"/>
                    </a:moveTo>
                    <a:cubicBezTo>
                      <a:pt x="55" y="14"/>
                      <a:pt x="47" y="27"/>
                      <a:pt x="40" y="41"/>
                    </a:cubicBezTo>
                    <a:cubicBezTo>
                      <a:pt x="33" y="55"/>
                      <a:pt x="27" y="71"/>
                      <a:pt x="22" y="91"/>
                    </a:cubicBezTo>
                    <a:cubicBezTo>
                      <a:pt x="21" y="98"/>
                      <a:pt x="18" y="109"/>
                      <a:pt x="13" y="133"/>
                    </a:cubicBezTo>
                    <a:cubicBezTo>
                      <a:pt x="7" y="162"/>
                      <a:pt x="1" y="212"/>
                      <a:pt x="0" y="255"/>
                    </a:cubicBezTo>
                    <a:cubicBezTo>
                      <a:pt x="0" y="299"/>
                      <a:pt x="5" y="334"/>
                      <a:pt x="5" y="334"/>
                    </a:cubicBezTo>
                    <a:cubicBezTo>
                      <a:pt x="5" y="334"/>
                      <a:pt x="5" y="336"/>
                      <a:pt x="5" y="339"/>
                    </a:cubicBezTo>
                    <a:cubicBezTo>
                      <a:pt x="6" y="343"/>
                      <a:pt x="6" y="347"/>
                      <a:pt x="7" y="353"/>
                    </a:cubicBezTo>
                    <a:cubicBezTo>
                      <a:pt x="8" y="360"/>
                      <a:pt x="9" y="367"/>
                      <a:pt x="11" y="375"/>
                    </a:cubicBezTo>
                    <a:cubicBezTo>
                      <a:pt x="12" y="383"/>
                      <a:pt x="14" y="392"/>
                      <a:pt x="16" y="401"/>
                    </a:cubicBezTo>
                    <a:cubicBezTo>
                      <a:pt x="19" y="410"/>
                      <a:pt x="22" y="420"/>
                      <a:pt x="24" y="430"/>
                    </a:cubicBezTo>
                    <a:cubicBezTo>
                      <a:pt x="28" y="439"/>
                      <a:pt x="31" y="449"/>
                      <a:pt x="34" y="459"/>
                    </a:cubicBezTo>
                    <a:cubicBezTo>
                      <a:pt x="38" y="469"/>
                      <a:pt x="42" y="478"/>
                      <a:pt x="46" y="487"/>
                    </a:cubicBezTo>
                    <a:cubicBezTo>
                      <a:pt x="50" y="496"/>
                      <a:pt x="54" y="504"/>
                      <a:pt x="58" y="511"/>
                    </a:cubicBezTo>
                    <a:cubicBezTo>
                      <a:pt x="73" y="540"/>
                      <a:pt x="85" y="556"/>
                      <a:pt x="90" y="565"/>
                    </a:cubicBezTo>
                    <a:cubicBezTo>
                      <a:pt x="97" y="574"/>
                      <a:pt x="103" y="581"/>
                      <a:pt x="108" y="588"/>
                    </a:cubicBezTo>
                    <a:cubicBezTo>
                      <a:pt x="114" y="594"/>
                      <a:pt x="120" y="600"/>
                      <a:pt x="126" y="605"/>
                    </a:cubicBezTo>
                    <a:cubicBezTo>
                      <a:pt x="129" y="607"/>
                      <a:pt x="132" y="610"/>
                      <a:pt x="135" y="612"/>
                    </a:cubicBezTo>
                    <a:cubicBezTo>
                      <a:pt x="138" y="615"/>
                      <a:pt x="142" y="617"/>
                      <a:pt x="145" y="619"/>
                    </a:cubicBezTo>
                    <a:cubicBezTo>
                      <a:pt x="151" y="624"/>
                      <a:pt x="158" y="628"/>
                      <a:pt x="166" y="633"/>
                    </a:cubicBezTo>
                    <a:cubicBezTo>
                      <a:pt x="161" y="625"/>
                      <a:pt x="157" y="618"/>
                      <a:pt x="153" y="611"/>
                    </a:cubicBezTo>
                    <a:cubicBezTo>
                      <a:pt x="151" y="608"/>
                      <a:pt x="149" y="605"/>
                      <a:pt x="147" y="602"/>
                    </a:cubicBezTo>
                    <a:cubicBezTo>
                      <a:pt x="145" y="598"/>
                      <a:pt x="143" y="595"/>
                      <a:pt x="141" y="592"/>
                    </a:cubicBezTo>
                    <a:cubicBezTo>
                      <a:pt x="137" y="585"/>
                      <a:pt x="132" y="579"/>
                      <a:pt x="128" y="572"/>
                    </a:cubicBezTo>
                    <a:cubicBezTo>
                      <a:pt x="123" y="565"/>
                      <a:pt x="118" y="558"/>
                      <a:pt x="112" y="550"/>
                    </a:cubicBezTo>
                    <a:cubicBezTo>
                      <a:pt x="107" y="541"/>
                      <a:pt x="96" y="526"/>
                      <a:pt x="82" y="499"/>
                    </a:cubicBezTo>
                    <a:cubicBezTo>
                      <a:pt x="67" y="471"/>
                      <a:pt x="51" y="430"/>
                      <a:pt x="43" y="394"/>
                    </a:cubicBezTo>
                    <a:cubicBezTo>
                      <a:pt x="41" y="386"/>
                      <a:pt x="39" y="377"/>
                      <a:pt x="37" y="370"/>
                    </a:cubicBezTo>
                    <a:cubicBezTo>
                      <a:pt x="36" y="362"/>
                      <a:pt x="35" y="355"/>
                      <a:pt x="34" y="349"/>
                    </a:cubicBezTo>
                    <a:cubicBezTo>
                      <a:pt x="33" y="344"/>
                      <a:pt x="32" y="339"/>
                      <a:pt x="32" y="336"/>
                    </a:cubicBezTo>
                    <a:cubicBezTo>
                      <a:pt x="31" y="333"/>
                      <a:pt x="31" y="331"/>
                      <a:pt x="31" y="331"/>
                    </a:cubicBezTo>
                    <a:cubicBezTo>
                      <a:pt x="31" y="331"/>
                      <a:pt x="27" y="297"/>
                      <a:pt x="27" y="256"/>
                    </a:cubicBezTo>
                    <a:cubicBezTo>
                      <a:pt x="28" y="214"/>
                      <a:pt x="34" y="166"/>
                      <a:pt x="40" y="138"/>
                    </a:cubicBezTo>
                    <a:cubicBezTo>
                      <a:pt x="44" y="115"/>
                      <a:pt x="47" y="104"/>
                      <a:pt x="48" y="97"/>
                    </a:cubicBezTo>
                    <a:cubicBezTo>
                      <a:pt x="53" y="78"/>
                      <a:pt x="56" y="62"/>
                      <a:pt x="59" y="47"/>
                    </a:cubicBezTo>
                    <a:cubicBezTo>
                      <a:pt x="61" y="32"/>
                      <a:pt x="63" y="18"/>
                      <a:pt x="66" y="0"/>
                    </a:cubicBezTo>
                    <a:close/>
                  </a:path>
                </a:pathLst>
              </a:custGeom>
              <a:solidFill>
                <a:srgbClr val="1e1e50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98" name="CustomShape 15"/>
              <p:cNvSpPr/>
              <p:nvPr/>
            </p:nvSpPr>
            <p:spPr>
              <a:xfrm flipV="1" rot="18161400">
                <a:off x="8524080" y="5444640"/>
                <a:ext cx="208080" cy="202320"/>
              </a:xfrm>
              <a:custGeom>
                <a:avLst/>
                <a:gdLst/>
                <a:ahLst/>
                <a:rect l="l" t="t" r="r" b="b"/>
                <a:pathLst>
                  <a:path w="133" h="129">
                    <a:moveTo>
                      <a:pt x="0" y="103"/>
                    </a:moveTo>
                    <a:cubicBezTo>
                      <a:pt x="14" y="99"/>
                      <a:pt x="23" y="96"/>
                      <a:pt x="32" y="86"/>
                    </a:cubicBezTo>
                    <a:cubicBezTo>
                      <a:pt x="37" y="81"/>
                      <a:pt x="53" y="64"/>
                      <a:pt x="67" y="49"/>
                    </a:cubicBezTo>
                    <a:cubicBezTo>
                      <a:pt x="74" y="42"/>
                      <a:pt x="82" y="36"/>
                      <a:pt x="87" y="32"/>
                    </a:cubicBezTo>
                    <a:cubicBezTo>
                      <a:pt x="88" y="30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7" y="27"/>
                      <a:pt x="91" y="39"/>
                      <a:pt x="93" y="49"/>
                    </a:cubicBezTo>
                    <a:cubicBezTo>
                      <a:pt x="98" y="68"/>
                      <a:pt x="102" y="91"/>
                      <a:pt x="104" y="98"/>
                    </a:cubicBezTo>
                    <a:cubicBezTo>
                      <a:pt x="107" y="112"/>
                      <a:pt x="112" y="119"/>
                      <a:pt x="123" y="129"/>
                    </a:cubicBezTo>
                    <a:cubicBezTo>
                      <a:pt x="129" y="116"/>
                      <a:pt x="133" y="107"/>
                      <a:pt x="130" y="93"/>
                    </a:cubicBezTo>
                    <a:cubicBezTo>
                      <a:pt x="129" y="86"/>
                      <a:pt x="125" y="63"/>
                      <a:pt x="119" y="42"/>
                    </a:cubicBezTo>
                    <a:cubicBezTo>
                      <a:pt x="118" y="37"/>
                      <a:pt x="117" y="32"/>
                      <a:pt x="115" y="27"/>
                    </a:cubicBezTo>
                    <a:cubicBezTo>
                      <a:pt x="115" y="26"/>
                      <a:pt x="114" y="24"/>
                      <a:pt x="114" y="23"/>
                    </a:cubicBezTo>
                    <a:cubicBezTo>
                      <a:pt x="113" y="21"/>
                      <a:pt x="113" y="20"/>
                      <a:pt x="112" y="18"/>
                    </a:cubicBezTo>
                    <a:cubicBezTo>
                      <a:pt x="111" y="16"/>
                      <a:pt x="110" y="14"/>
                      <a:pt x="110" y="13"/>
                    </a:cubicBezTo>
                    <a:cubicBezTo>
                      <a:pt x="109" y="11"/>
                      <a:pt x="108" y="9"/>
                      <a:pt x="107" y="8"/>
                    </a:cubicBezTo>
                    <a:cubicBezTo>
                      <a:pt x="105" y="5"/>
                      <a:pt x="103" y="3"/>
                      <a:pt x="101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8" y="1"/>
                      <a:pt x="98" y="1"/>
                      <a:pt x="97" y="1"/>
                    </a:cubicBezTo>
                    <a:cubicBezTo>
                      <a:pt x="96" y="0"/>
                      <a:pt x="95" y="0"/>
                      <a:pt x="95" y="0"/>
                    </a:cubicBezTo>
                    <a:cubicBezTo>
                      <a:pt x="91" y="0"/>
                      <a:pt x="89" y="0"/>
                      <a:pt x="89" y="0"/>
                    </a:cubicBezTo>
                    <a:cubicBezTo>
                      <a:pt x="89" y="0"/>
                      <a:pt x="89" y="0"/>
                      <a:pt x="88" y="1"/>
                    </a:cubicBezTo>
                    <a:cubicBezTo>
                      <a:pt x="87" y="1"/>
                      <a:pt x="85" y="1"/>
                      <a:pt x="83" y="2"/>
                    </a:cubicBezTo>
                    <a:cubicBezTo>
                      <a:pt x="82" y="3"/>
                      <a:pt x="79" y="4"/>
                      <a:pt x="77" y="6"/>
                    </a:cubicBezTo>
                    <a:cubicBezTo>
                      <a:pt x="74" y="7"/>
                      <a:pt x="71" y="10"/>
                      <a:pt x="70" y="10"/>
                    </a:cubicBezTo>
                    <a:cubicBezTo>
                      <a:pt x="64" y="15"/>
                      <a:pt x="56" y="23"/>
                      <a:pt x="48" y="30"/>
                    </a:cubicBezTo>
                    <a:cubicBezTo>
                      <a:pt x="33" y="45"/>
                      <a:pt x="17" y="62"/>
                      <a:pt x="12" y="68"/>
                    </a:cubicBezTo>
                    <a:cubicBezTo>
                      <a:pt x="3" y="79"/>
                      <a:pt x="1" y="88"/>
                      <a:pt x="0" y="103"/>
                    </a:cubicBezTo>
                    <a:close/>
                  </a:path>
                </a:pathLst>
              </a:custGeom>
              <a:solidFill>
                <a:srgbClr val="1e1e50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499" name="Picture 208_1" descr=""/>
            <p:cNvPicPr/>
            <p:nvPr/>
          </p:nvPicPr>
          <p:blipFill>
            <a:blip r:embed="rId3"/>
            <a:stretch/>
          </p:blipFill>
          <p:spPr>
            <a:xfrm>
              <a:off x="7593480" y="4092480"/>
              <a:ext cx="568440" cy="56844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00" name="Group 16"/>
          <p:cNvGrpSpPr/>
          <p:nvPr/>
        </p:nvGrpSpPr>
        <p:grpSpPr>
          <a:xfrm>
            <a:off x="1371600" y="4589640"/>
            <a:ext cx="5425200" cy="1668960"/>
            <a:chOff x="1371600" y="4589640"/>
            <a:chExt cx="5425200" cy="1668960"/>
          </a:xfrm>
        </p:grpSpPr>
        <p:sp>
          <p:nvSpPr>
            <p:cNvPr id="501" name="CustomShape 17"/>
            <p:cNvSpPr/>
            <p:nvPr/>
          </p:nvSpPr>
          <p:spPr>
            <a:xfrm>
              <a:off x="1371600" y="5639400"/>
              <a:ext cx="2678400" cy="6192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Calcolo sconti e promozioni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502" name="CustomShape 18"/>
            <p:cNvSpPr/>
            <p:nvPr/>
          </p:nvSpPr>
          <p:spPr>
            <a:xfrm>
              <a:off x="4906800" y="4589640"/>
              <a:ext cx="1890000" cy="975240"/>
            </a:xfrm>
            <a:custGeom>
              <a:avLst/>
              <a:gdLst/>
              <a:ahLst/>
              <a:rect l="l" t="t" r="r" b="b"/>
              <a:pathLst>
                <a:path w="989" h="516">
                  <a:moveTo>
                    <a:pt x="680" y="516"/>
                  </a:moveTo>
                  <a:cubicBezTo>
                    <a:pt x="788" y="516"/>
                    <a:pt x="892" y="499"/>
                    <a:pt x="989" y="469"/>
                  </a:cubicBezTo>
                  <a:cubicBezTo>
                    <a:pt x="877" y="119"/>
                    <a:pt x="877" y="119"/>
                    <a:pt x="877" y="119"/>
                  </a:cubicBezTo>
                  <a:cubicBezTo>
                    <a:pt x="815" y="139"/>
                    <a:pt x="749" y="149"/>
                    <a:pt x="680" y="149"/>
                  </a:cubicBezTo>
                  <a:cubicBezTo>
                    <a:pt x="521" y="149"/>
                    <a:pt x="374" y="93"/>
                    <a:pt x="260" y="0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182" y="420"/>
                    <a:pt x="420" y="516"/>
                    <a:pt x="680" y="516"/>
                  </a:cubicBezTo>
                  <a:close/>
                </a:path>
              </a:pathLst>
            </a:custGeom>
            <a:solidFill>
              <a:srgbClr val="5a75ff"/>
            </a:solidFill>
            <a:ln>
              <a:noFill/>
            </a:ln>
            <a:effectLst>
              <a:outerShdw blurRad="50800" dir="16200000" dist="38160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</p:sp>
        <p:sp>
          <p:nvSpPr>
            <p:cNvPr id="503" name="CustomShape 19"/>
            <p:cNvSpPr/>
            <p:nvPr/>
          </p:nvSpPr>
          <p:spPr>
            <a:xfrm>
              <a:off x="5398200" y="4961880"/>
              <a:ext cx="838440" cy="836640"/>
            </a:xfrm>
            <a:prstGeom prst="ellipse">
              <a:avLst/>
            </a:prstGeom>
            <a:solidFill>
              <a:srgbClr val="042d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504" name="Group 20"/>
            <p:cNvGrpSpPr/>
            <p:nvPr/>
          </p:nvGrpSpPr>
          <p:grpSpPr>
            <a:xfrm>
              <a:off x="4242600" y="5352120"/>
              <a:ext cx="963000" cy="796320"/>
              <a:chOff x="4242600" y="5352120"/>
              <a:chExt cx="963000" cy="796320"/>
            </a:xfrm>
          </p:grpSpPr>
          <p:sp>
            <p:nvSpPr>
              <p:cNvPr id="505" name="CustomShape 21"/>
              <p:cNvSpPr/>
              <p:nvPr/>
            </p:nvSpPr>
            <p:spPr>
              <a:xfrm rot="14238600">
                <a:off x="4601160" y="5228280"/>
                <a:ext cx="245520" cy="986760"/>
              </a:xfrm>
              <a:custGeom>
                <a:avLst/>
                <a:gdLst/>
                <a:ahLst/>
                <a:rect l="l" t="t" r="r" b="b"/>
                <a:pathLst>
                  <a:path w="166" h="633">
                    <a:moveTo>
                      <a:pt x="66" y="0"/>
                    </a:moveTo>
                    <a:cubicBezTo>
                      <a:pt x="55" y="14"/>
                      <a:pt x="47" y="27"/>
                      <a:pt x="40" y="41"/>
                    </a:cubicBezTo>
                    <a:cubicBezTo>
                      <a:pt x="33" y="55"/>
                      <a:pt x="27" y="71"/>
                      <a:pt x="22" y="91"/>
                    </a:cubicBezTo>
                    <a:cubicBezTo>
                      <a:pt x="21" y="98"/>
                      <a:pt x="18" y="109"/>
                      <a:pt x="13" y="133"/>
                    </a:cubicBezTo>
                    <a:cubicBezTo>
                      <a:pt x="7" y="162"/>
                      <a:pt x="1" y="212"/>
                      <a:pt x="0" y="255"/>
                    </a:cubicBezTo>
                    <a:cubicBezTo>
                      <a:pt x="0" y="299"/>
                      <a:pt x="5" y="334"/>
                      <a:pt x="5" y="334"/>
                    </a:cubicBezTo>
                    <a:cubicBezTo>
                      <a:pt x="5" y="334"/>
                      <a:pt x="5" y="336"/>
                      <a:pt x="5" y="339"/>
                    </a:cubicBezTo>
                    <a:cubicBezTo>
                      <a:pt x="6" y="343"/>
                      <a:pt x="6" y="347"/>
                      <a:pt x="7" y="353"/>
                    </a:cubicBezTo>
                    <a:cubicBezTo>
                      <a:pt x="8" y="360"/>
                      <a:pt x="9" y="367"/>
                      <a:pt x="11" y="375"/>
                    </a:cubicBezTo>
                    <a:cubicBezTo>
                      <a:pt x="12" y="383"/>
                      <a:pt x="14" y="392"/>
                      <a:pt x="16" y="401"/>
                    </a:cubicBezTo>
                    <a:cubicBezTo>
                      <a:pt x="19" y="410"/>
                      <a:pt x="22" y="420"/>
                      <a:pt x="24" y="430"/>
                    </a:cubicBezTo>
                    <a:cubicBezTo>
                      <a:pt x="28" y="439"/>
                      <a:pt x="31" y="449"/>
                      <a:pt x="34" y="459"/>
                    </a:cubicBezTo>
                    <a:cubicBezTo>
                      <a:pt x="38" y="469"/>
                      <a:pt x="42" y="478"/>
                      <a:pt x="46" y="487"/>
                    </a:cubicBezTo>
                    <a:cubicBezTo>
                      <a:pt x="50" y="496"/>
                      <a:pt x="54" y="504"/>
                      <a:pt x="58" y="511"/>
                    </a:cubicBezTo>
                    <a:cubicBezTo>
                      <a:pt x="73" y="540"/>
                      <a:pt x="85" y="556"/>
                      <a:pt x="90" y="565"/>
                    </a:cubicBezTo>
                    <a:cubicBezTo>
                      <a:pt x="97" y="574"/>
                      <a:pt x="103" y="581"/>
                      <a:pt x="108" y="588"/>
                    </a:cubicBezTo>
                    <a:cubicBezTo>
                      <a:pt x="114" y="594"/>
                      <a:pt x="120" y="600"/>
                      <a:pt x="126" y="605"/>
                    </a:cubicBezTo>
                    <a:cubicBezTo>
                      <a:pt x="129" y="607"/>
                      <a:pt x="132" y="610"/>
                      <a:pt x="135" y="612"/>
                    </a:cubicBezTo>
                    <a:cubicBezTo>
                      <a:pt x="138" y="615"/>
                      <a:pt x="142" y="617"/>
                      <a:pt x="145" y="619"/>
                    </a:cubicBezTo>
                    <a:cubicBezTo>
                      <a:pt x="151" y="624"/>
                      <a:pt x="158" y="628"/>
                      <a:pt x="166" y="633"/>
                    </a:cubicBezTo>
                    <a:cubicBezTo>
                      <a:pt x="161" y="625"/>
                      <a:pt x="157" y="618"/>
                      <a:pt x="153" y="611"/>
                    </a:cubicBezTo>
                    <a:cubicBezTo>
                      <a:pt x="151" y="608"/>
                      <a:pt x="149" y="605"/>
                      <a:pt x="147" y="602"/>
                    </a:cubicBezTo>
                    <a:cubicBezTo>
                      <a:pt x="145" y="598"/>
                      <a:pt x="143" y="595"/>
                      <a:pt x="141" y="592"/>
                    </a:cubicBezTo>
                    <a:cubicBezTo>
                      <a:pt x="137" y="585"/>
                      <a:pt x="132" y="579"/>
                      <a:pt x="128" y="572"/>
                    </a:cubicBezTo>
                    <a:cubicBezTo>
                      <a:pt x="123" y="565"/>
                      <a:pt x="118" y="558"/>
                      <a:pt x="112" y="550"/>
                    </a:cubicBezTo>
                    <a:cubicBezTo>
                      <a:pt x="107" y="541"/>
                      <a:pt x="96" y="526"/>
                      <a:pt x="82" y="499"/>
                    </a:cubicBezTo>
                    <a:cubicBezTo>
                      <a:pt x="67" y="471"/>
                      <a:pt x="51" y="430"/>
                      <a:pt x="43" y="394"/>
                    </a:cubicBezTo>
                    <a:cubicBezTo>
                      <a:pt x="41" y="386"/>
                      <a:pt x="39" y="377"/>
                      <a:pt x="37" y="370"/>
                    </a:cubicBezTo>
                    <a:cubicBezTo>
                      <a:pt x="36" y="362"/>
                      <a:pt x="35" y="355"/>
                      <a:pt x="34" y="349"/>
                    </a:cubicBezTo>
                    <a:cubicBezTo>
                      <a:pt x="33" y="344"/>
                      <a:pt x="32" y="339"/>
                      <a:pt x="32" y="336"/>
                    </a:cubicBezTo>
                    <a:cubicBezTo>
                      <a:pt x="31" y="333"/>
                      <a:pt x="31" y="331"/>
                      <a:pt x="31" y="331"/>
                    </a:cubicBezTo>
                    <a:cubicBezTo>
                      <a:pt x="31" y="331"/>
                      <a:pt x="27" y="297"/>
                      <a:pt x="27" y="256"/>
                    </a:cubicBezTo>
                    <a:cubicBezTo>
                      <a:pt x="28" y="214"/>
                      <a:pt x="34" y="166"/>
                      <a:pt x="40" y="138"/>
                    </a:cubicBezTo>
                    <a:cubicBezTo>
                      <a:pt x="44" y="115"/>
                      <a:pt x="47" y="104"/>
                      <a:pt x="48" y="97"/>
                    </a:cubicBezTo>
                    <a:cubicBezTo>
                      <a:pt x="53" y="78"/>
                      <a:pt x="56" y="62"/>
                      <a:pt x="59" y="47"/>
                    </a:cubicBezTo>
                    <a:cubicBezTo>
                      <a:pt x="61" y="32"/>
                      <a:pt x="63" y="18"/>
                      <a:pt x="66" y="0"/>
                    </a:cubicBezTo>
                    <a:close/>
                  </a:path>
                </a:pathLst>
              </a:custGeom>
              <a:solidFill>
                <a:srgbClr val="5a75ff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06" name="CustomShape 22"/>
              <p:cNvSpPr/>
              <p:nvPr/>
            </p:nvSpPr>
            <p:spPr>
              <a:xfrm rot="14238600">
                <a:off x="4285800" y="5923800"/>
                <a:ext cx="192240" cy="186480"/>
              </a:xfrm>
              <a:custGeom>
                <a:avLst/>
                <a:gdLst/>
                <a:ahLst/>
                <a:rect l="l" t="t" r="r" b="b"/>
                <a:pathLst>
                  <a:path w="133" h="129">
                    <a:moveTo>
                      <a:pt x="0" y="103"/>
                    </a:moveTo>
                    <a:cubicBezTo>
                      <a:pt x="14" y="99"/>
                      <a:pt x="23" y="96"/>
                      <a:pt x="32" y="86"/>
                    </a:cubicBezTo>
                    <a:cubicBezTo>
                      <a:pt x="37" y="81"/>
                      <a:pt x="53" y="64"/>
                      <a:pt x="67" y="49"/>
                    </a:cubicBezTo>
                    <a:cubicBezTo>
                      <a:pt x="74" y="42"/>
                      <a:pt x="82" y="36"/>
                      <a:pt x="87" y="32"/>
                    </a:cubicBezTo>
                    <a:cubicBezTo>
                      <a:pt x="88" y="30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7" y="27"/>
                      <a:pt x="91" y="39"/>
                      <a:pt x="93" y="49"/>
                    </a:cubicBezTo>
                    <a:cubicBezTo>
                      <a:pt x="98" y="68"/>
                      <a:pt x="102" y="91"/>
                      <a:pt x="104" y="98"/>
                    </a:cubicBezTo>
                    <a:cubicBezTo>
                      <a:pt x="107" y="112"/>
                      <a:pt x="112" y="119"/>
                      <a:pt x="123" y="129"/>
                    </a:cubicBezTo>
                    <a:cubicBezTo>
                      <a:pt x="129" y="116"/>
                      <a:pt x="133" y="107"/>
                      <a:pt x="130" y="93"/>
                    </a:cubicBezTo>
                    <a:cubicBezTo>
                      <a:pt x="129" y="86"/>
                      <a:pt x="125" y="63"/>
                      <a:pt x="119" y="42"/>
                    </a:cubicBezTo>
                    <a:cubicBezTo>
                      <a:pt x="118" y="37"/>
                      <a:pt x="117" y="32"/>
                      <a:pt x="115" y="27"/>
                    </a:cubicBezTo>
                    <a:cubicBezTo>
                      <a:pt x="115" y="26"/>
                      <a:pt x="114" y="24"/>
                      <a:pt x="114" y="23"/>
                    </a:cubicBezTo>
                    <a:cubicBezTo>
                      <a:pt x="113" y="21"/>
                      <a:pt x="113" y="20"/>
                      <a:pt x="112" y="18"/>
                    </a:cubicBezTo>
                    <a:cubicBezTo>
                      <a:pt x="111" y="16"/>
                      <a:pt x="110" y="14"/>
                      <a:pt x="110" y="13"/>
                    </a:cubicBezTo>
                    <a:cubicBezTo>
                      <a:pt x="109" y="11"/>
                      <a:pt x="108" y="9"/>
                      <a:pt x="107" y="8"/>
                    </a:cubicBezTo>
                    <a:cubicBezTo>
                      <a:pt x="105" y="5"/>
                      <a:pt x="103" y="3"/>
                      <a:pt x="101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8" y="1"/>
                      <a:pt x="98" y="1"/>
                      <a:pt x="97" y="1"/>
                    </a:cubicBezTo>
                    <a:cubicBezTo>
                      <a:pt x="96" y="0"/>
                      <a:pt x="95" y="0"/>
                      <a:pt x="95" y="0"/>
                    </a:cubicBezTo>
                    <a:cubicBezTo>
                      <a:pt x="91" y="0"/>
                      <a:pt x="89" y="0"/>
                      <a:pt x="89" y="0"/>
                    </a:cubicBezTo>
                    <a:cubicBezTo>
                      <a:pt x="89" y="0"/>
                      <a:pt x="89" y="0"/>
                      <a:pt x="88" y="1"/>
                    </a:cubicBezTo>
                    <a:cubicBezTo>
                      <a:pt x="87" y="1"/>
                      <a:pt x="85" y="1"/>
                      <a:pt x="83" y="2"/>
                    </a:cubicBezTo>
                    <a:cubicBezTo>
                      <a:pt x="82" y="3"/>
                      <a:pt x="79" y="4"/>
                      <a:pt x="77" y="6"/>
                    </a:cubicBezTo>
                    <a:cubicBezTo>
                      <a:pt x="74" y="7"/>
                      <a:pt x="71" y="10"/>
                      <a:pt x="70" y="10"/>
                    </a:cubicBezTo>
                    <a:cubicBezTo>
                      <a:pt x="64" y="15"/>
                      <a:pt x="56" y="23"/>
                      <a:pt x="48" y="30"/>
                    </a:cubicBezTo>
                    <a:cubicBezTo>
                      <a:pt x="33" y="45"/>
                      <a:pt x="17" y="62"/>
                      <a:pt x="12" y="68"/>
                    </a:cubicBezTo>
                    <a:cubicBezTo>
                      <a:pt x="3" y="79"/>
                      <a:pt x="1" y="88"/>
                      <a:pt x="0" y="103"/>
                    </a:cubicBezTo>
                    <a:close/>
                  </a:path>
                </a:pathLst>
              </a:custGeom>
              <a:solidFill>
                <a:srgbClr val="5a75ff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507" name="Picture 216_1" descr=""/>
            <p:cNvPicPr/>
            <p:nvPr/>
          </p:nvPicPr>
          <p:blipFill>
            <a:blip r:embed="rId4"/>
            <a:stretch/>
          </p:blipFill>
          <p:spPr>
            <a:xfrm>
              <a:off x="5541120" y="5109480"/>
              <a:ext cx="569520" cy="5695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08" name="Group 23"/>
          <p:cNvGrpSpPr/>
          <p:nvPr/>
        </p:nvGrpSpPr>
        <p:grpSpPr>
          <a:xfrm>
            <a:off x="1118880" y="1061640"/>
            <a:ext cx="5043600" cy="1629720"/>
            <a:chOff x="1118880" y="1061640"/>
            <a:chExt cx="5043600" cy="1629720"/>
          </a:xfrm>
        </p:grpSpPr>
        <p:sp>
          <p:nvSpPr>
            <p:cNvPr id="509" name="CustomShape 24"/>
            <p:cNvSpPr/>
            <p:nvPr/>
          </p:nvSpPr>
          <p:spPr>
            <a:xfrm>
              <a:off x="1118880" y="1061640"/>
              <a:ext cx="2678400" cy="6192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Creo o recupero Transazione 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510" name="CustomShape 25"/>
            <p:cNvSpPr/>
            <p:nvPr/>
          </p:nvSpPr>
          <p:spPr>
            <a:xfrm>
              <a:off x="4680000" y="1591200"/>
              <a:ext cx="1482480" cy="1100160"/>
            </a:xfrm>
            <a:custGeom>
              <a:avLst/>
              <a:gdLst/>
              <a:ahLst/>
              <a:rect l="l" t="t" r="r" b="b"/>
              <a:pathLst>
                <a:path w="778" h="581">
                  <a:moveTo>
                    <a:pt x="0" y="353"/>
                  </a:moveTo>
                  <a:cubicBezTo>
                    <a:pt x="288" y="581"/>
                    <a:pt x="288" y="581"/>
                    <a:pt x="288" y="581"/>
                  </a:cubicBezTo>
                  <a:cubicBezTo>
                    <a:pt x="410" y="449"/>
                    <a:pt x="584" y="367"/>
                    <a:pt x="778" y="367"/>
                  </a:cubicBezTo>
                  <a:cubicBezTo>
                    <a:pt x="778" y="0"/>
                    <a:pt x="778" y="0"/>
                    <a:pt x="778" y="0"/>
                  </a:cubicBezTo>
                  <a:cubicBezTo>
                    <a:pt x="468" y="0"/>
                    <a:pt x="189" y="136"/>
                    <a:pt x="0" y="353"/>
                  </a:cubicBezTo>
                  <a:close/>
                </a:path>
              </a:pathLst>
            </a:custGeom>
            <a:solidFill>
              <a:srgbClr val="1e1e50"/>
            </a:solidFill>
            <a:ln>
              <a:noFill/>
            </a:ln>
            <a:effectLst>
              <a:outerShdw algn="t" blurRad="5080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</p:sp>
        <p:sp>
          <p:nvSpPr>
            <p:cNvPr id="511" name="CustomShape 26"/>
            <p:cNvSpPr/>
            <p:nvPr/>
          </p:nvSpPr>
          <p:spPr>
            <a:xfrm>
              <a:off x="4981680" y="1472040"/>
              <a:ext cx="836640" cy="836640"/>
            </a:xfrm>
            <a:prstGeom prst="ellipse">
              <a:avLst/>
            </a:prstGeom>
            <a:solidFill>
              <a:srgbClr val="16163c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512" name="Group 27"/>
            <p:cNvGrpSpPr/>
            <p:nvPr/>
          </p:nvGrpSpPr>
          <p:grpSpPr>
            <a:xfrm>
              <a:off x="3800880" y="1237320"/>
              <a:ext cx="981360" cy="829440"/>
              <a:chOff x="3800880" y="1237320"/>
              <a:chExt cx="981360" cy="829440"/>
            </a:xfrm>
          </p:grpSpPr>
          <p:sp>
            <p:nvSpPr>
              <p:cNvPr id="513" name="CustomShape 28"/>
              <p:cNvSpPr/>
              <p:nvPr/>
            </p:nvSpPr>
            <p:spPr>
              <a:xfrm flipV="1" rot="7361400">
                <a:off x="4159800" y="1187640"/>
                <a:ext cx="262800" cy="997560"/>
              </a:xfrm>
              <a:custGeom>
                <a:avLst/>
                <a:gdLst/>
                <a:ahLst/>
                <a:rect l="l" t="t" r="r" b="b"/>
                <a:pathLst>
                  <a:path w="166" h="633">
                    <a:moveTo>
                      <a:pt x="66" y="0"/>
                    </a:moveTo>
                    <a:cubicBezTo>
                      <a:pt x="55" y="14"/>
                      <a:pt x="47" y="27"/>
                      <a:pt x="40" y="41"/>
                    </a:cubicBezTo>
                    <a:cubicBezTo>
                      <a:pt x="33" y="55"/>
                      <a:pt x="27" y="71"/>
                      <a:pt x="22" y="91"/>
                    </a:cubicBezTo>
                    <a:cubicBezTo>
                      <a:pt x="21" y="98"/>
                      <a:pt x="18" y="109"/>
                      <a:pt x="13" y="133"/>
                    </a:cubicBezTo>
                    <a:cubicBezTo>
                      <a:pt x="7" y="162"/>
                      <a:pt x="1" y="212"/>
                      <a:pt x="0" y="255"/>
                    </a:cubicBezTo>
                    <a:cubicBezTo>
                      <a:pt x="0" y="299"/>
                      <a:pt x="5" y="334"/>
                      <a:pt x="5" y="334"/>
                    </a:cubicBezTo>
                    <a:cubicBezTo>
                      <a:pt x="5" y="334"/>
                      <a:pt x="5" y="336"/>
                      <a:pt x="5" y="339"/>
                    </a:cubicBezTo>
                    <a:cubicBezTo>
                      <a:pt x="6" y="343"/>
                      <a:pt x="6" y="347"/>
                      <a:pt x="7" y="353"/>
                    </a:cubicBezTo>
                    <a:cubicBezTo>
                      <a:pt x="8" y="360"/>
                      <a:pt x="9" y="367"/>
                      <a:pt x="11" y="375"/>
                    </a:cubicBezTo>
                    <a:cubicBezTo>
                      <a:pt x="12" y="383"/>
                      <a:pt x="14" y="392"/>
                      <a:pt x="16" y="401"/>
                    </a:cubicBezTo>
                    <a:cubicBezTo>
                      <a:pt x="19" y="410"/>
                      <a:pt x="22" y="420"/>
                      <a:pt x="24" y="430"/>
                    </a:cubicBezTo>
                    <a:cubicBezTo>
                      <a:pt x="28" y="439"/>
                      <a:pt x="31" y="449"/>
                      <a:pt x="34" y="459"/>
                    </a:cubicBezTo>
                    <a:cubicBezTo>
                      <a:pt x="38" y="469"/>
                      <a:pt x="42" y="478"/>
                      <a:pt x="46" y="487"/>
                    </a:cubicBezTo>
                    <a:cubicBezTo>
                      <a:pt x="50" y="496"/>
                      <a:pt x="54" y="504"/>
                      <a:pt x="58" y="511"/>
                    </a:cubicBezTo>
                    <a:cubicBezTo>
                      <a:pt x="73" y="540"/>
                      <a:pt x="85" y="556"/>
                      <a:pt x="90" y="565"/>
                    </a:cubicBezTo>
                    <a:cubicBezTo>
                      <a:pt x="97" y="574"/>
                      <a:pt x="103" y="581"/>
                      <a:pt x="108" y="588"/>
                    </a:cubicBezTo>
                    <a:cubicBezTo>
                      <a:pt x="114" y="594"/>
                      <a:pt x="120" y="600"/>
                      <a:pt x="126" y="605"/>
                    </a:cubicBezTo>
                    <a:cubicBezTo>
                      <a:pt x="129" y="607"/>
                      <a:pt x="132" y="610"/>
                      <a:pt x="135" y="612"/>
                    </a:cubicBezTo>
                    <a:cubicBezTo>
                      <a:pt x="138" y="615"/>
                      <a:pt x="142" y="617"/>
                      <a:pt x="145" y="619"/>
                    </a:cubicBezTo>
                    <a:cubicBezTo>
                      <a:pt x="151" y="624"/>
                      <a:pt x="158" y="628"/>
                      <a:pt x="166" y="633"/>
                    </a:cubicBezTo>
                    <a:cubicBezTo>
                      <a:pt x="161" y="625"/>
                      <a:pt x="157" y="618"/>
                      <a:pt x="153" y="611"/>
                    </a:cubicBezTo>
                    <a:cubicBezTo>
                      <a:pt x="151" y="608"/>
                      <a:pt x="149" y="605"/>
                      <a:pt x="147" y="602"/>
                    </a:cubicBezTo>
                    <a:cubicBezTo>
                      <a:pt x="145" y="598"/>
                      <a:pt x="143" y="595"/>
                      <a:pt x="141" y="592"/>
                    </a:cubicBezTo>
                    <a:cubicBezTo>
                      <a:pt x="137" y="585"/>
                      <a:pt x="132" y="579"/>
                      <a:pt x="128" y="572"/>
                    </a:cubicBezTo>
                    <a:cubicBezTo>
                      <a:pt x="123" y="565"/>
                      <a:pt x="118" y="558"/>
                      <a:pt x="112" y="550"/>
                    </a:cubicBezTo>
                    <a:cubicBezTo>
                      <a:pt x="107" y="541"/>
                      <a:pt x="96" y="526"/>
                      <a:pt x="82" y="499"/>
                    </a:cubicBezTo>
                    <a:cubicBezTo>
                      <a:pt x="67" y="471"/>
                      <a:pt x="51" y="430"/>
                      <a:pt x="43" y="394"/>
                    </a:cubicBezTo>
                    <a:cubicBezTo>
                      <a:pt x="41" y="386"/>
                      <a:pt x="39" y="377"/>
                      <a:pt x="37" y="370"/>
                    </a:cubicBezTo>
                    <a:cubicBezTo>
                      <a:pt x="36" y="362"/>
                      <a:pt x="35" y="355"/>
                      <a:pt x="34" y="349"/>
                    </a:cubicBezTo>
                    <a:cubicBezTo>
                      <a:pt x="33" y="344"/>
                      <a:pt x="32" y="339"/>
                      <a:pt x="32" y="336"/>
                    </a:cubicBezTo>
                    <a:cubicBezTo>
                      <a:pt x="31" y="333"/>
                      <a:pt x="31" y="331"/>
                      <a:pt x="31" y="331"/>
                    </a:cubicBezTo>
                    <a:cubicBezTo>
                      <a:pt x="31" y="331"/>
                      <a:pt x="27" y="297"/>
                      <a:pt x="27" y="256"/>
                    </a:cubicBezTo>
                    <a:cubicBezTo>
                      <a:pt x="28" y="214"/>
                      <a:pt x="34" y="166"/>
                      <a:pt x="40" y="138"/>
                    </a:cubicBezTo>
                    <a:cubicBezTo>
                      <a:pt x="44" y="115"/>
                      <a:pt x="47" y="104"/>
                      <a:pt x="48" y="97"/>
                    </a:cubicBezTo>
                    <a:cubicBezTo>
                      <a:pt x="53" y="78"/>
                      <a:pt x="56" y="62"/>
                      <a:pt x="59" y="47"/>
                    </a:cubicBezTo>
                    <a:cubicBezTo>
                      <a:pt x="61" y="32"/>
                      <a:pt x="63" y="18"/>
                      <a:pt x="66" y="0"/>
                    </a:cubicBezTo>
                    <a:close/>
                  </a:path>
                </a:pathLst>
              </a:custGeom>
              <a:solidFill>
                <a:srgbClr val="1e1e50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14" name="CustomShape 29"/>
              <p:cNvSpPr/>
              <p:nvPr/>
            </p:nvSpPr>
            <p:spPr>
              <a:xfrm flipV="1" rot="7361400">
                <a:off x="3861000" y="1278000"/>
                <a:ext cx="208080" cy="202320"/>
              </a:xfrm>
              <a:custGeom>
                <a:avLst/>
                <a:gdLst/>
                <a:ahLst/>
                <a:rect l="l" t="t" r="r" b="b"/>
                <a:pathLst>
                  <a:path w="133" h="129">
                    <a:moveTo>
                      <a:pt x="0" y="103"/>
                    </a:moveTo>
                    <a:cubicBezTo>
                      <a:pt x="14" y="99"/>
                      <a:pt x="23" y="96"/>
                      <a:pt x="32" y="86"/>
                    </a:cubicBezTo>
                    <a:cubicBezTo>
                      <a:pt x="37" y="81"/>
                      <a:pt x="53" y="64"/>
                      <a:pt x="67" y="49"/>
                    </a:cubicBezTo>
                    <a:cubicBezTo>
                      <a:pt x="74" y="42"/>
                      <a:pt x="82" y="36"/>
                      <a:pt x="87" y="32"/>
                    </a:cubicBezTo>
                    <a:cubicBezTo>
                      <a:pt x="88" y="30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87" y="27"/>
                      <a:pt x="91" y="39"/>
                      <a:pt x="93" y="49"/>
                    </a:cubicBezTo>
                    <a:cubicBezTo>
                      <a:pt x="98" y="68"/>
                      <a:pt x="102" y="91"/>
                      <a:pt x="104" y="98"/>
                    </a:cubicBezTo>
                    <a:cubicBezTo>
                      <a:pt x="107" y="112"/>
                      <a:pt x="112" y="119"/>
                      <a:pt x="123" y="129"/>
                    </a:cubicBezTo>
                    <a:cubicBezTo>
                      <a:pt x="129" y="116"/>
                      <a:pt x="133" y="107"/>
                      <a:pt x="130" y="93"/>
                    </a:cubicBezTo>
                    <a:cubicBezTo>
                      <a:pt x="129" y="86"/>
                      <a:pt x="125" y="63"/>
                      <a:pt x="119" y="42"/>
                    </a:cubicBezTo>
                    <a:cubicBezTo>
                      <a:pt x="118" y="37"/>
                      <a:pt x="117" y="32"/>
                      <a:pt x="115" y="27"/>
                    </a:cubicBezTo>
                    <a:cubicBezTo>
                      <a:pt x="115" y="26"/>
                      <a:pt x="114" y="24"/>
                      <a:pt x="114" y="23"/>
                    </a:cubicBezTo>
                    <a:cubicBezTo>
                      <a:pt x="113" y="21"/>
                      <a:pt x="113" y="20"/>
                      <a:pt x="112" y="18"/>
                    </a:cubicBezTo>
                    <a:cubicBezTo>
                      <a:pt x="111" y="16"/>
                      <a:pt x="110" y="14"/>
                      <a:pt x="110" y="13"/>
                    </a:cubicBezTo>
                    <a:cubicBezTo>
                      <a:pt x="109" y="11"/>
                      <a:pt x="108" y="9"/>
                      <a:pt x="107" y="8"/>
                    </a:cubicBezTo>
                    <a:cubicBezTo>
                      <a:pt x="105" y="5"/>
                      <a:pt x="103" y="3"/>
                      <a:pt x="101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8" y="1"/>
                      <a:pt x="98" y="1"/>
                      <a:pt x="97" y="1"/>
                    </a:cubicBezTo>
                    <a:cubicBezTo>
                      <a:pt x="96" y="0"/>
                      <a:pt x="95" y="0"/>
                      <a:pt x="95" y="0"/>
                    </a:cubicBezTo>
                    <a:cubicBezTo>
                      <a:pt x="91" y="0"/>
                      <a:pt x="89" y="0"/>
                      <a:pt x="89" y="0"/>
                    </a:cubicBezTo>
                    <a:cubicBezTo>
                      <a:pt x="89" y="0"/>
                      <a:pt x="89" y="0"/>
                      <a:pt x="88" y="1"/>
                    </a:cubicBezTo>
                    <a:cubicBezTo>
                      <a:pt x="87" y="1"/>
                      <a:pt x="85" y="1"/>
                      <a:pt x="83" y="2"/>
                    </a:cubicBezTo>
                    <a:cubicBezTo>
                      <a:pt x="82" y="3"/>
                      <a:pt x="79" y="4"/>
                      <a:pt x="77" y="6"/>
                    </a:cubicBezTo>
                    <a:cubicBezTo>
                      <a:pt x="74" y="7"/>
                      <a:pt x="71" y="10"/>
                      <a:pt x="70" y="10"/>
                    </a:cubicBezTo>
                    <a:cubicBezTo>
                      <a:pt x="64" y="15"/>
                      <a:pt x="56" y="23"/>
                      <a:pt x="48" y="30"/>
                    </a:cubicBezTo>
                    <a:cubicBezTo>
                      <a:pt x="33" y="45"/>
                      <a:pt x="17" y="62"/>
                      <a:pt x="12" y="68"/>
                    </a:cubicBezTo>
                    <a:cubicBezTo>
                      <a:pt x="3" y="79"/>
                      <a:pt x="1" y="88"/>
                      <a:pt x="0" y="103"/>
                    </a:cubicBezTo>
                    <a:close/>
                  </a:path>
                </a:pathLst>
              </a:custGeom>
              <a:solidFill>
                <a:srgbClr val="1e1e50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515" name="Picture 224_1" descr=""/>
            <p:cNvPicPr/>
            <p:nvPr/>
          </p:nvPicPr>
          <p:blipFill>
            <a:blip r:embed="rId5"/>
            <a:stretch/>
          </p:blipFill>
          <p:spPr>
            <a:xfrm>
              <a:off x="5121360" y="1607040"/>
              <a:ext cx="239040" cy="239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6" name="Picture 225_1" descr=""/>
            <p:cNvPicPr/>
            <p:nvPr/>
          </p:nvPicPr>
          <p:blipFill>
            <a:blip r:embed="rId6"/>
            <a:stretch/>
          </p:blipFill>
          <p:spPr>
            <a:xfrm>
              <a:off x="5270400" y="1715040"/>
              <a:ext cx="438120" cy="4381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17" name="Group 30"/>
          <p:cNvGrpSpPr/>
          <p:nvPr/>
        </p:nvGrpSpPr>
        <p:grpSpPr>
          <a:xfrm>
            <a:off x="1072080" y="2479680"/>
            <a:ext cx="4121280" cy="2412360"/>
            <a:chOff x="1072080" y="2479680"/>
            <a:chExt cx="4121280" cy="2412360"/>
          </a:xfrm>
        </p:grpSpPr>
        <p:sp>
          <p:nvSpPr>
            <p:cNvPr id="518" name="CustomShape 31"/>
            <p:cNvSpPr/>
            <p:nvPr/>
          </p:nvSpPr>
          <p:spPr>
            <a:xfrm>
              <a:off x="1072080" y="3593520"/>
              <a:ext cx="1986120" cy="812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rIns="0" tIns="0" bIns="0">
              <a:noAutofit/>
            </a:bodyPr>
            <a:p>
              <a:pPr algn="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Finalizzo la transazione</a:t>
              </a:r>
              <a:endParaRPr b="0" lang="it-IT" sz="1800" spc="-1" strike="noStrike">
                <a:latin typeface="Arial"/>
              </a:endParaRPr>
            </a:p>
            <a:p>
              <a:pPr algn="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 </a:t>
              </a:r>
              <a:r>
                <a:rPr b="1" lang="en-US" sz="18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o la sospendo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519" name="CustomShape 32"/>
            <p:cNvSpPr/>
            <p:nvPr/>
          </p:nvSpPr>
          <p:spPr>
            <a:xfrm>
              <a:off x="4184280" y="2479680"/>
              <a:ext cx="1009080" cy="2412360"/>
            </a:xfrm>
            <a:custGeom>
              <a:avLst/>
              <a:gdLst/>
              <a:ahLst/>
              <a:rect l="l" t="t" r="r" b="b"/>
              <a:pathLst>
                <a:path w="533" h="1261">
                  <a:moveTo>
                    <a:pt x="0" y="574"/>
                  </a:moveTo>
                  <a:cubicBezTo>
                    <a:pt x="0" y="838"/>
                    <a:pt x="98" y="1079"/>
                    <a:pt x="260" y="1261"/>
                  </a:cubicBezTo>
                  <a:cubicBezTo>
                    <a:pt x="533" y="1015"/>
                    <a:pt x="533" y="1015"/>
                    <a:pt x="533" y="1015"/>
                  </a:cubicBezTo>
                  <a:cubicBezTo>
                    <a:pt x="429" y="898"/>
                    <a:pt x="366" y="743"/>
                    <a:pt x="366" y="574"/>
                  </a:cubicBezTo>
                  <a:cubicBezTo>
                    <a:pt x="366" y="440"/>
                    <a:pt x="406" y="315"/>
                    <a:pt x="474" y="21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64" y="164"/>
                    <a:pt x="0" y="362"/>
                    <a:pt x="0" y="574"/>
                  </a:cubicBezTo>
                  <a:close/>
                </a:path>
              </a:pathLst>
            </a:custGeom>
            <a:solidFill>
              <a:srgbClr val="b44128"/>
            </a:solidFill>
            <a:ln>
              <a:noFill/>
            </a:ln>
            <a:effectLst>
              <a:outerShdw algn="tl" blurRad="5080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</p:sp>
        <p:sp>
          <p:nvSpPr>
            <p:cNvPr id="520" name="CustomShape 33"/>
            <p:cNvSpPr/>
            <p:nvPr/>
          </p:nvSpPr>
          <p:spPr>
            <a:xfrm>
              <a:off x="3893040" y="3240360"/>
              <a:ext cx="836640" cy="838440"/>
            </a:xfrm>
            <a:prstGeom prst="ellipse">
              <a:avLst/>
            </a:prstGeom>
            <a:solidFill>
              <a:srgbClr val="87311e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21" name="CustomShape 34"/>
            <p:cNvSpPr/>
            <p:nvPr/>
          </p:nvSpPr>
          <p:spPr>
            <a:xfrm rot="17100000">
              <a:off x="3425760" y="3878640"/>
              <a:ext cx="251280" cy="927360"/>
            </a:xfrm>
            <a:custGeom>
              <a:avLst/>
              <a:gdLst/>
              <a:ahLst/>
              <a:rect l="l" t="t" r="r" b="b"/>
              <a:pathLst>
                <a:path w="189" h="662">
                  <a:moveTo>
                    <a:pt x="67" y="49"/>
                  </a:moveTo>
                  <a:cubicBezTo>
                    <a:pt x="74" y="42"/>
                    <a:pt x="82" y="36"/>
                    <a:pt x="87" y="32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77" y="45"/>
                    <a:pt x="70" y="57"/>
                    <a:pt x="63" y="70"/>
                  </a:cubicBezTo>
                  <a:cubicBezTo>
                    <a:pt x="56" y="84"/>
                    <a:pt x="50" y="100"/>
                    <a:pt x="45" y="120"/>
                  </a:cubicBezTo>
                  <a:cubicBezTo>
                    <a:pt x="44" y="127"/>
                    <a:pt x="41" y="138"/>
                    <a:pt x="36" y="162"/>
                  </a:cubicBezTo>
                  <a:cubicBezTo>
                    <a:pt x="30" y="191"/>
                    <a:pt x="24" y="241"/>
                    <a:pt x="23" y="284"/>
                  </a:cubicBezTo>
                  <a:cubicBezTo>
                    <a:pt x="23" y="328"/>
                    <a:pt x="28" y="363"/>
                    <a:pt x="28" y="363"/>
                  </a:cubicBezTo>
                  <a:cubicBezTo>
                    <a:pt x="28" y="363"/>
                    <a:pt x="28" y="365"/>
                    <a:pt x="28" y="368"/>
                  </a:cubicBezTo>
                  <a:cubicBezTo>
                    <a:pt x="29" y="372"/>
                    <a:pt x="29" y="376"/>
                    <a:pt x="30" y="382"/>
                  </a:cubicBezTo>
                  <a:cubicBezTo>
                    <a:pt x="31" y="389"/>
                    <a:pt x="32" y="396"/>
                    <a:pt x="34" y="404"/>
                  </a:cubicBezTo>
                  <a:cubicBezTo>
                    <a:pt x="35" y="412"/>
                    <a:pt x="37" y="421"/>
                    <a:pt x="39" y="430"/>
                  </a:cubicBezTo>
                  <a:cubicBezTo>
                    <a:pt x="42" y="439"/>
                    <a:pt x="45" y="449"/>
                    <a:pt x="47" y="459"/>
                  </a:cubicBezTo>
                  <a:cubicBezTo>
                    <a:pt x="51" y="468"/>
                    <a:pt x="54" y="478"/>
                    <a:pt x="57" y="488"/>
                  </a:cubicBezTo>
                  <a:cubicBezTo>
                    <a:pt x="61" y="498"/>
                    <a:pt x="65" y="507"/>
                    <a:pt x="69" y="516"/>
                  </a:cubicBezTo>
                  <a:cubicBezTo>
                    <a:pt x="73" y="525"/>
                    <a:pt x="77" y="533"/>
                    <a:pt x="81" y="540"/>
                  </a:cubicBezTo>
                  <a:cubicBezTo>
                    <a:pt x="96" y="569"/>
                    <a:pt x="108" y="585"/>
                    <a:pt x="113" y="594"/>
                  </a:cubicBezTo>
                  <a:cubicBezTo>
                    <a:pt x="120" y="603"/>
                    <a:pt x="126" y="610"/>
                    <a:pt x="131" y="617"/>
                  </a:cubicBezTo>
                  <a:cubicBezTo>
                    <a:pt x="137" y="623"/>
                    <a:pt x="143" y="629"/>
                    <a:pt x="149" y="634"/>
                  </a:cubicBezTo>
                  <a:cubicBezTo>
                    <a:pt x="152" y="636"/>
                    <a:pt x="155" y="639"/>
                    <a:pt x="158" y="641"/>
                  </a:cubicBezTo>
                  <a:cubicBezTo>
                    <a:pt x="161" y="644"/>
                    <a:pt x="165" y="646"/>
                    <a:pt x="168" y="648"/>
                  </a:cubicBezTo>
                  <a:cubicBezTo>
                    <a:pt x="174" y="653"/>
                    <a:pt x="181" y="657"/>
                    <a:pt x="189" y="662"/>
                  </a:cubicBezTo>
                  <a:cubicBezTo>
                    <a:pt x="184" y="654"/>
                    <a:pt x="180" y="647"/>
                    <a:pt x="176" y="640"/>
                  </a:cubicBezTo>
                  <a:cubicBezTo>
                    <a:pt x="174" y="637"/>
                    <a:pt x="172" y="634"/>
                    <a:pt x="170" y="631"/>
                  </a:cubicBezTo>
                  <a:cubicBezTo>
                    <a:pt x="168" y="627"/>
                    <a:pt x="166" y="624"/>
                    <a:pt x="164" y="621"/>
                  </a:cubicBezTo>
                  <a:cubicBezTo>
                    <a:pt x="160" y="614"/>
                    <a:pt x="155" y="608"/>
                    <a:pt x="151" y="601"/>
                  </a:cubicBezTo>
                  <a:cubicBezTo>
                    <a:pt x="146" y="594"/>
                    <a:pt x="141" y="587"/>
                    <a:pt x="135" y="579"/>
                  </a:cubicBezTo>
                  <a:cubicBezTo>
                    <a:pt x="130" y="570"/>
                    <a:pt x="119" y="555"/>
                    <a:pt x="105" y="528"/>
                  </a:cubicBezTo>
                  <a:cubicBezTo>
                    <a:pt x="90" y="500"/>
                    <a:pt x="74" y="459"/>
                    <a:pt x="66" y="423"/>
                  </a:cubicBezTo>
                  <a:cubicBezTo>
                    <a:pt x="64" y="415"/>
                    <a:pt x="62" y="406"/>
                    <a:pt x="60" y="399"/>
                  </a:cubicBezTo>
                  <a:cubicBezTo>
                    <a:pt x="59" y="391"/>
                    <a:pt x="58" y="384"/>
                    <a:pt x="57" y="378"/>
                  </a:cubicBezTo>
                  <a:cubicBezTo>
                    <a:pt x="56" y="373"/>
                    <a:pt x="55" y="368"/>
                    <a:pt x="55" y="365"/>
                  </a:cubicBezTo>
                  <a:cubicBezTo>
                    <a:pt x="54" y="362"/>
                    <a:pt x="54" y="360"/>
                    <a:pt x="54" y="360"/>
                  </a:cubicBezTo>
                  <a:cubicBezTo>
                    <a:pt x="54" y="360"/>
                    <a:pt x="50" y="326"/>
                    <a:pt x="50" y="285"/>
                  </a:cubicBezTo>
                  <a:cubicBezTo>
                    <a:pt x="51" y="243"/>
                    <a:pt x="57" y="195"/>
                    <a:pt x="63" y="167"/>
                  </a:cubicBezTo>
                  <a:cubicBezTo>
                    <a:pt x="67" y="144"/>
                    <a:pt x="70" y="133"/>
                    <a:pt x="71" y="126"/>
                  </a:cubicBezTo>
                  <a:cubicBezTo>
                    <a:pt x="76" y="107"/>
                    <a:pt x="79" y="91"/>
                    <a:pt x="82" y="76"/>
                  </a:cubicBezTo>
                  <a:cubicBezTo>
                    <a:pt x="84" y="62"/>
                    <a:pt x="86" y="48"/>
                    <a:pt x="88" y="32"/>
                  </a:cubicBezTo>
                  <a:cubicBezTo>
                    <a:pt x="89" y="35"/>
                    <a:pt x="92" y="43"/>
                    <a:pt x="93" y="49"/>
                  </a:cubicBezTo>
                  <a:cubicBezTo>
                    <a:pt x="98" y="68"/>
                    <a:pt x="102" y="91"/>
                    <a:pt x="104" y="98"/>
                  </a:cubicBezTo>
                  <a:cubicBezTo>
                    <a:pt x="107" y="112"/>
                    <a:pt x="112" y="119"/>
                    <a:pt x="123" y="129"/>
                  </a:cubicBezTo>
                  <a:cubicBezTo>
                    <a:pt x="129" y="116"/>
                    <a:pt x="133" y="107"/>
                    <a:pt x="130" y="93"/>
                  </a:cubicBezTo>
                  <a:cubicBezTo>
                    <a:pt x="129" y="86"/>
                    <a:pt x="125" y="63"/>
                    <a:pt x="119" y="42"/>
                  </a:cubicBezTo>
                  <a:cubicBezTo>
                    <a:pt x="118" y="37"/>
                    <a:pt x="117" y="32"/>
                    <a:pt x="115" y="27"/>
                  </a:cubicBezTo>
                  <a:cubicBezTo>
                    <a:pt x="115" y="26"/>
                    <a:pt x="114" y="24"/>
                    <a:pt x="114" y="23"/>
                  </a:cubicBezTo>
                  <a:cubicBezTo>
                    <a:pt x="113" y="21"/>
                    <a:pt x="113" y="20"/>
                    <a:pt x="112" y="18"/>
                  </a:cubicBezTo>
                  <a:cubicBezTo>
                    <a:pt x="111" y="16"/>
                    <a:pt x="110" y="14"/>
                    <a:pt x="110" y="13"/>
                  </a:cubicBezTo>
                  <a:cubicBezTo>
                    <a:pt x="109" y="11"/>
                    <a:pt x="108" y="9"/>
                    <a:pt x="107" y="8"/>
                  </a:cubicBezTo>
                  <a:cubicBezTo>
                    <a:pt x="105" y="5"/>
                    <a:pt x="103" y="3"/>
                    <a:pt x="101" y="2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8" y="1"/>
                    <a:pt x="98" y="1"/>
                    <a:pt x="97" y="1"/>
                  </a:cubicBezTo>
                  <a:cubicBezTo>
                    <a:pt x="96" y="0"/>
                    <a:pt x="95" y="0"/>
                    <a:pt x="95" y="0"/>
                  </a:cubicBezTo>
                  <a:cubicBezTo>
                    <a:pt x="91" y="0"/>
                    <a:pt x="89" y="0"/>
                    <a:pt x="89" y="0"/>
                  </a:cubicBezTo>
                  <a:cubicBezTo>
                    <a:pt x="89" y="0"/>
                    <a:pt x="89" y="0"/>
                    <a:pt x="88" y="1"/>
                  </a:cubicBezTo>
                  <a:cubicBezTo>
                    <a:pt x="87" y="1"/>
                    <a:pt x="85" y="1"/>
                    <a:pt x="83" y="2"/>
                  </a:cubicBezTo>
                  <a:cubicBezTo>
                    <a:pt x="82" y="3"/>
                    <a:pt x="79" y="4"/>
                    <a:pt x="77" y="6"/>
                  </a:cubicBezTo>
                  <a:cubicBezTo>
                    <a:pt x="74" y="7"/>
                    <a:pt x="71" y="10"/>
                    <a:pt x="70" y="10"/>
                  </a:cubicBezTo>
                  <a:cubicBezTo>
                    <a:pt x="64" y="15"/>
                    <a:pt x="56" y="23"/>
                    <a:pt x="48" y="30"/>
                  </a:cubicBezTo>
                  <a:cubicBezTo>
                    <a:pt x="33" y="45"/>
                    <a:pt x="17" y="62"/>
                    <a:pt x="12" y="68"/>
                  </a:cubicBezTo>
                  <a:cubicBezTo>
                    <a:pt x="3" y="79"/>
                    <a:pt x="1" y="88"/>
                    <a:pt x="0" y="103"/>
                  </a:cubicBezTo>
                  <a:cubicBezTo>
                    <a:pt x="14" y="99"/>
                    <a:pt x="23" y="96"/>
                    <a:pt x="32" y="86"/>
                  </a:cubicBezTo>
                  <a:cubicBezTo>
                    <a:pt x="37" y="81"/>
                    <a:pt x="53" y="64"/>
                    <a:pt x="67" y="49"/>
                  </a:cubicBezTo>
                  <a:close/>
                  <a:moveTo>
                    <a:pt x="88" y="30"/>
                  </a:move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lose/>
                </a:path>
              </a:pathLst>
            </a:custGeom>
            <a:solidFill>
              <a:srgbClr val="b44128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522" name="Picture 231_1" descr=""/>
            <p:cNvPicPr/>
            <p:nvPr/>
          </p:nvPicPr>
          <p:blipFill>
            <a:blip r:embed="rId7"/>
            <a:stretch/>
          </p:blipFill>
          <p:spPr>
            <a:xfrm>
              <a:off x="4024080" y="3383280"/>
              <a:ext cx="346680" cy="346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3" name="Picture 232_1" descr=""/>
            <p:cNvPicPr/>
            <p:nvPr/>
          </p:nvPicPr>
          <p:blipFill>
            <a:blip r:embed="rId8"/>
            <a:stretch/>
          </p:blipFill>
          <p:spPr>
            <a:xfrm>
              <a:off x="4238280" y="3646800"/>
              <a:ext cx="282240" cy="28224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524" name="Picture 233_1" descr=""/>
          <p:cNvPicPr/>
          <p:nvPr/>
        </p:nvPicPr>
        <p:blipFill>
          <a:blip r:embed="rId9"/>
          <a:stretch/>
        </p:blipFill>
        <p:spPr>
          <a:xfrm>
            <a:off x="5563080" y="2925000"/>
            <a:ext cx="1204560" cy="1185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7" dur="indefinite" restart="never" nodeType="tmRoot">
          <p:childTnLst>
            <p:seq>
              <p:cTn id="158" dur="indefinite" nodeType="mainSeq">
                <p:childTnLst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CustomShape 1"/>
          <p:cNvSpPr/>
          <p:nvPr/>
        </p:nvSpPr>
        <p:spPr>
          <a:xfrm>
            <a:off x="3384720" y="2232000"/>
            <a:ext cx="5682240" cy="186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</a:pPr>
            <a:r>
              <a:rPr b="1" lang="it-IT" sz="5400" spc="-1" strike="noStrike">
                <a:solidFill>
                  <a:srgbClr val="c9211e"/>
                </a:solidFill>
                <a:latin typeface="Arial"/>
                <a:ea typeface="DejaVu Sans"/>
              </a:rPr>
              <a:t>Software distribution</a:t>
            </a:r>
            <a:endParaRPr b="0" lang="it-IT" sz="5400" spc="-1" strike="noStrike">
              <a:latin typeface="Arial"/>
            </a:endParaRPr>
          </a:p>
        </p:txBody>
      </p:sp>
    </p:spTree>
  </p:cSld>
  <p:transition spd="slow">
    <p:fade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Picture 177_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527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DISTRIBUZIONE DEL SOFTWARE: NATIVA 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528" name="CustomShape 2"/>
          <p:cNvSpPr/>
          <p:nvPr/>
        </p:nvSpPr>
        <p:spPr>
          <a:xfrm>
            <a:off x="841320" y="987480"/>
            <a:ext cx="10503360" cy="196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29" name="" descr=""/>
          <p:cNvPicPr/>
          <p:nvPr/>
        </p:nvPicPr>
        <p:blipFill>
          <a:blip r:embed="rId2"/>
          <a:stretch/>
        </p:blipFill>
        <p:spPr>
          <a:xfrm>
            <a:off x="360000" y="1080000"/>
            <a:ext cx="4834440" cy="2560680"/>
          </a:xfrm>
          <a:prstGeom prst="rect">
            <a:avLst/>
          </a:prstGeom>
          <a:ln>
            <a:noFill/>
          </a:ln>
        </p:spPr>
      </p:pic>
      <p:sp>
        <p:nvSpPr>
          <p:cNvPr id="530" name="CustomShape 3"/>
          <p:cNvSpPr/>
          <p:nvPr/>
        </p:nvSpPr>
        <p:spPr>
          <a:xfrm>
            <a:off x="5472000" y="1296000"/>
            <a:ext cx="6186960" cy="222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Nuove versioni vengono messe a disposzione da Elvispos sulla macchina GOLD. 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Attraverso una dash board è possibile stabilire quali nodi aggiornare (laboratorio per i test, pilota e a seguire rollout) avendo completa visibilità delle versioni installate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531" name="" descr=""/>
          <p:cNvPicPr/>
          <p:nvPr/>
        </p:nvPicPr>
        <p:blipFill>
          <a:blip r:embed="rId3"/>
          <a:stretch/>
        </p:blipFill>
        <p:spPr>
          <a:xfrm>
            <a:off x="4104000" y="3816000"/>
            <a:ext cx="7338960" cy="2352600"/>
          </a:xfrm>
          <a:prstGeom prst="rect">
            <a:avLst/>
          </a:prstGeom>
          <a:ln>
            <a:noFill/>
          </a:ln>
        </p:spPr>
      </p:pic>
      <p:pic>
        <p:nvPicPr>
          <p:cNvPr id="532" name="" descr=""/>
          <p:cNvPicPr/>
          <p:nvPr/>
        </p:nvPicPr>
        <p:blipFill>
          <a:blip r:embed="rId4"/>
          <a:stretch/>
        </p:blipFill>
        <p:spPr>
          <a:xfrm>
            <a:off x="1008000" y="4150440"/>
            <a:ext cx="2294280" cy="1823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9" dur="indefinite" restart="never" nodeType="tmRoot">
          <p:childTnLst>
            <p:seq>
              <p:cTn id="180" dur="indefinite" nodeType="mainSeq">
                <p:childTnLst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CustomShape 1"/>
          <p:cNvSpPr/>
          <p:nvPr/>
        </p:nvSpPr>
        <p:spPr>
          <a:xfrm>
            <a:off x="837720" y="162000"/>
            <a:ext cx="10495800" cy="83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Software distribution process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534" name="CustomShape 2"/>
          <p:cNvSpPr/>
          <p:nvPr/>
        </p:nvSpPr>
        <p:spPr>
          <a:xfrm>
            <a:off x="4823280" y="1224360"/>
            <a:ext cx="6759000" cy="47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88000"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Il server SILVER si aggiorna con le informazioni pubblicate sul server GOLD tramite il comando ecli sync eseguito in modo controllato.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La dashboard consente quindi di pianificare l'aggiornamento dei nodi a valle alzando opportune flag sulla tabella di riferimento.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Durante il riavvio notturno, la procedura di manutenzione del software allinea nell’ordine: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Modello dati</a:t>
            </a:r>
            <a:endParaRPr b="0" lang="it-IT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Parametri</a:t>
            </a:r>
            <a:endParaRPr b="0" lang="it-IT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Software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Il nodo aggiornato notifica tramite il Transaction Logl'avvenuto allineamento.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535" name="" descr=""/>
          <p:cNvPicPr/>
          <p:nvPr/>
        </p:nvPicPr>
        <p:blipFill>
          <a:blip r:embed="rId1"/>
          <a:stretch/>
        </p:blipFill>
        <p:spPr>
          <a:xfrm>
            <a:off x="306000" y="1008000"/>
            <a:ext cx="4580640" cy="4880160"/>
          </a:xfrm>
          <a:prstGeom prst="rect">
            <a:avLst/>
          </a:prstGeom>
          <a:ln>
            <a:noFill/>
          </a:ln>
        </p:spPr>
      </p:pic>
    </p:spTree>
  </p:cSld>
  <p:transition spd="slow">
    <p:fade/>
  </p:transition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CustomShape 1"/>
          <p:cNvSpPr/>
          <p:nvPr/>
        </p:nvSpPr>
        <p:spPr>
          <a:xfrm>
            <a:off x="3384720" y="2088000"/>
            <a:ext cx="5682240" cy="215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</a:pPr>
            <a:r>
              <a:rPr b="1" lang="it-IT" sz="5400" spc="-1" strike="noStrike">
                <a:solidFill>
                  <a:srgbClr val="c9211e"/>
                </a:solidFill>
                <a:latin typeface="Arial"/>
                <a:ea typeface="DejaVu Sans"/>
              </a:rPr>
              <a:t>Integrazione con </a:t>
            </a:r>
            <a:endParaRPr b="0" lang="it-IT" sz="5400" spc="-1" strike="noStrike"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it-IT" sz="5400" spc="-1" strike="noStrike">
                <a:solidFill>
                  <a:srgbClr val="c9211e"/>
                </a:solidFill>
                <a:latin typeface="Arial"/>
                <a:ea typeface="DejaVu Sans"/>
              </a:rPr>
              <a:t>Back Office</a:t>
            </a:r>
            <a:endParaRPr b="0" lang="it-IT" sz="5400" spc="-1" strike="noStrike">
              <a:latin typeface="Arial"/>
            </a:endParaRPr>
          </a:p>
        </p:txBody>
      </p:sp>
    </p:spTree>
  </p:cSld>
  <p:transition spd="slow">
    <p:fade/>
  </p:transition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CustomShape 1"/>
          <p:cNvSpPr/>
          <p:nvPr/>
        </p:nvSpPr>
        <p:spPr>
          <a:xfrm>
            <a:off x="837720" y="195480"/>
            <a:ext cx="10499040" cy="84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Flussi Back Office 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538" name="" descr=""/>
          <p:cNvPicPr/>
          <p:nvPr/>
        </p:nvPicPr>
        <p:blipFill>
          <a:blip r:embed="rId1"/>
          <a:stretch/>
        </p:blipFill>
        <p:spPr>
          <a:xfrm>
            <a:off x="1403640" y="4752360"/>
            <a:ext cx="1143000" cy="1143000"/>
          </a:xfrm>
          <a:prstGeom prst="rect">
            <a:avLst/>
          </a:prstGeom>
          <a:ln>
            <a:noFill/>
          </a:ln>
        </p:spPr>
      </p:pic>
      <p:pic>
        <p:nvPicPr>
          <p:cNvPr id="539" name="" descr=""/>
          <p:cNvPicPr/>
          <p:nvPr/>
        </p:nvPicPr>
        <p:blipFill>
          <a:blip r:embed="rId2"/>
          <a:stretch/>
        </p:blipFill>
        <p:spPr>
          <a:xfrm>
            <a:off x="3131280" y="4608000"/>
            <a:ext cx="1403280" cy="1403280"/>
          </a:xfrm>
          <a:prstGeom prst="rect">
            <a:avLst/>
          </a:prstGeom>
          <a:ln>
            <a:noFill/>
          </a:ln>
        </p:spPr>
      </p:pic>
      <p:sp>
        <p:nvSpPr>
          <p:cNvPr id="540" name="CustomShape 2"/>
          <p:cNvSpPr/>
          <p:nvPr/>
        </p:nvSpPr>
        <p:spPr>
          <a:xfrm>
            <a:off x="1007640" y="1008000"/>
            <a:ext cx="10649880" cy="331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61000"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Il Back Office è un “middleware” che si pone tra ERP e Front End. </a:t>
            </a: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Le funzioni tipiche sono:</a:t>
            </a:r>
            <a:br/>
            <a:endParaRPr b="0" lang="it-IT" sz="2000" spc="-1" strike="noStrike">
              <a:latin typeface="Arial"/>
            </a:endParaRPr>
          </a:p>
          <a:p>
            <a:pPr marL="216000" indent="-21384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Invio variazioni a Front End e Bilance</a:t>
            </a:r>
            <a:endParaRPr b="0" lang="it-IT" sz="2000" spc="-1" strike="noStrike">
              <a:latin typeface="Arial"/>
            </a:endParaRPr>
          </a:p>
          <a:p>
            <a:pPr marL="216000" indent="-21384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Gestione etichette cartacee e elettroniche</a:t>
            </a:r>
            <a:endParaRPr b="0" lang="it-IT" sz="2000" spc="-1" strike="noStrike">
              <a:latin typeface="Arial"/>
            </a:endParaRPr>
          </a:p>
          <a:p>
            <a:pPr marL="216000" indent="-21384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Emissione fatture</a:t>
            </a:r>
            <a:endParaRPr b="0" lang="it-IT" sz="2000" spc="-1" strike="noStrike">
              <a:latin typeface="Arial"/>
            </a:endParaRPr>
          </a:p>
          <a:p>
            <a:pPr marL="216000" indent="-21384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Loyalty</a:t>
            </a:r>
            <a:endParaRPr b="0" lang="it-IT" sz="2000" spc="-1" strike="noStrike">
              <a:latin typeface="Arial"/>
            </a:endParaRPr>
          </a:p>
          <a:p>
            <a:pPr marL="216000" indent="-21384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Ordini, ricevimento e inventario</a:t>
            </a:r>
            <a:endParaRPr b="0" lang="it-IT" sz="2000" spc="-1" strike="noStrike">
              <a:latin typeface="Arial"/>
            </a:endParaRPr>
          </a:p>
          <a:p>
            <a:pPr marL="216000" indent="-21384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Magazzino e giacenze</a:t>
            </a:r>
            <a:endParaRPr b="0" lang="it-IT" sz="2000" spc="-1" strike="noStrike">
              <a:latin typeface="Arial"/>
            </a:endParaRPr>
          </a:p>
          <a:p>
            <a:pPr marL="216000" indent="-21384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Reportistica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Pur essendo aperti a qualsiasi metodologia di interfacciamento proponiamo la divulgazione verso Memphis via API e il recupero del venduto via code MQTT. A seconda delle esigenze l’integrazione può avvenire sia a livello centrale sia a livello di negozio.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541" name="" descr=""/>
          <p:cNvPicPr/>
          <p:nvPr/>
        </p:nvPicPr>
        <p:blipFill>
          <a:blip r:embed="rId3"/>
          <a:stretch/>
        </p:blipFill>
        <p:spPr>
          <a:xfrm>
            <a:off x="8546760" y="4104000"/>
            <a:ext cx="2442600" cy="2442960"/>
          </a:xfrm>
          <a:prstGeom prst="rect">
            <a:avLst/>
          </a:prstGeom>
          <a:ln>
            <a:noFill/>
          </a:ln>
        </p:spPr>
      </p:pic>
      <p:pic>
        <p:nvPicPr>
          <p:cNvPr id="542" name="Immagine 12_0" descr=""/>
          <p:cNvPicPr/>
          <p:nvPr/>
        </p:nvPicPr>
        <p:blipFill>
          <a:blip r:embed="rId4"/>
          <a:stretch/>
        </p:blipFill>
        <p:spPr>
          <a:xfrm>
            <a:off x="4498920" y="4329360"/>
            <a:ext cx="1974960" cy="705600"/>
          </a:xfrm>
          <a:prstGeom prst="rect">
            <a:avLst/>
          </a:prstGeom>
          <a:ln>
            <a:noFill/>
          </a:ln>
        </p:spPr>
      </p:pic>
      <p:pic>
        <p:nvPicPr>
          <p:cNvPr id="543" name="" descr=""/>
          <p:cNvPicPr/>
          <p:nvPr/>
        </p:nvPicPr>
        <p:blipFill>
          <a:blip r:embed="rId5"/>
          <a:stretch/>
        </p:blipFill>
        <p:spPr>
          <a:xfrm>
            <a:off x="5039280" y="5256000"/>
            <a:ext cx="1100880" cy="1100880"/>
          </a:xfrm>
          <a:prstGeom prst="rect">
            <a:avLst/>
          </a:prstGeom>
          <a:ln>
            <a:noFill/>
          </a:ln>
        </p:spPr>
      </p:pic>
      <p:sp>
        <p:nvSpPr>
          <p:cNvPr id="544" name="CustomShape 3"/>
          <p:cNvSpPr/>
          <p:nvPr/>
        </p:nvSpPr>
        <p:spPr>
          <a:xfrm>
            <a:off x="6766920" y="4536000"/>
            <a:ext cx="1290600" cy="354600"/>
          </a:xfrm>
          <a:custGeom>
            <a:avLst/>
            <a:gdLst/>
            <a:ahLst/>
            <a:rect l="l" t="t" r="r" b="b"/>
            <a:pathLst>
              <a:path w="3601" h="1002">
                <a:moveTo>
                  <a:pt x="3600" y="250"/>
                </a:moveTo>
                <a:lnTo>
                  <a:pt x="900" y="250"/>
                </a:lnTo>
                <a:lnTo>
                  <a:pt x="900" y="0"/>
                </a:lnTo>
                <a:lnTo>
                  <a:pt x="0" y="500"/>
                </a:lnTo>
                <a:lnTo>
                  <a:pt x="900" y="1001"/>
                </a:lnTo>
                <a:lnTo>
                  <a:pt x="900" y="750"/>
                </a:lnTo>
                <a:lnTo>
                  <a:pt x="3600" y="750"/>
                </a:lnTo>
                <a:lnTo>
                  <a:pt x="3600" y="250"/>
                </a:lnTo>
              </a:path>
            </a:pathLst>
          </a:custGeom>
          <a:noFill/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45" name="CustomShape 4"/>
          <p:cNvSpPr/>
          <p:nvPr/>
        </p:nvSpPr>
        <p:spPr>
          <a:xfrm>
            <a:off x="6839280" y="5688000"/>
            <a:ext cx="1290600" cy="354600"/>
          </a:xfrm>
          <a:custGeom>
            <a:avLst/>
            <a:gdLst/>
            <a:ahLst/>
            <a:rect l="l" t="t" r="r" b="b"/>
            <a:pathLst>
              <a:path w="3601" h="1002">
                <a:moveTo>
                  <a:pt x="0" y="250"/>
                </a:moveTo>
                <a:lnTo>
                  <a:pt x="2700" y="250"/>
                </a:lnTo>
                <a:lnTo>
                  <a:pt x="2700" y="0"/>
                </a:lnTo>
                <a:lnTo>
                  <a:pt x="3600" y="500"/>
                </a:lnTo>
                <a:lnTo>
                  <a:pt x="2700" y="1001"/>
                </a:lnTo>
                <a:lnTo>
                  <a:pt x="2700" y="750"/>
                </a:lnTo>
                <a:lnTo>
                  <a:pt x="0" y="750"/>
                </a:lnTo>
                <a:lnTo>
                  <a:pt x="0" y="250"/>
                </a:lnTo>
              </a:path>
            </a:pathLst>
          </a:custGeom>
          <a:noFill/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p:transition spd="slow">
    <p:fade/>
  </p:transition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CustomShape 1"/>
          <p:cNvSpPr/>
          <p:nvPr/>
        </p:nvSpPr>
        <p:spPr>
          <a:xfrm>
            <a:off x="837720" y="195480"/>
            <a:ext cx="10499040" cy="84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Divulgazione Variazioni 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547" name="CustomShape 2"/>
          <p:cNvSpPr/>
          <p:nvPr/>
        </p:nvSpPr>
        <p:spPr>
          <a:xfrm>
            <a:off x="4823280" y="1584000"/>
            <a:ext cx="6978240" cy="406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84000"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Prezzi e promozioni prevedono l’invio “in data”.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Le variazioni possono essere singole oppure a blocchi.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Ogni riga inviata può essere interrogata per verificare esito (OK o KO + l’eventuale errore).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Le variazioni vengono prese in carico da un processo che le valida e le applica.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Questo consente di applicare logiche di “sanity” e di poter consultare lo storico degli invii.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Viene fornita documentazione per login ed esempi per inserire reparti, aliquote iva, articoli etc.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548" name="" descr=""/>
          <p:cNvPicPr/>
          <p:nvPr/>
        </p:nvPicPr>
        <p:blipFill>
          <a:blip r:embed="rId1"/>
          <a:stretch/>
        </p:blipFill>
        <p:spPr>
          <a:xfrm>
            <a:off x="255960" y="988920"/>
            <a:ext cx="4202280" cy="5666040"/>
          </a:xfrm>
          <a:prstGeom prst="rect">
            <a:avLst/>
          </a:prstGeom>
          <a:ln>
            <a:noFill/>
          </a:ln>
        </p:spPr>
      </p:pic>
      <p:sp>
        <p:nvSpPr>
          <p:cNvPr id="549" name="CustomShape 3"/>
          <p:cNvSpPr/>
          <p:nvPr/>
        </p:nvSpPr>
        <p:spPr>
          <a:xfrm>
            <a:off x="71640" y="1368000"/>
            <a:ext cx="253080" cy="4820760"/>
          </a:xfrm>
          <a:custGeom>
            <a:avLst/>
            <a:gdLst/>
            <a:ahLst/>
            <a:rect l="l" t="t" r="r" b="b"/>
            <a:pathLst>
              <a:path w="714" h="13401">
                <a:moveTo>
                  <a:pt x="166" y="0"/>
                </a:moveTo>
                <a:lnTo>
                  <a:pt x="166" y="11835"/>
                </a:lnTo>
                <a:lnTo>
                  <a:pt x="0" y="11835"/>
                </a:lnTo>
                <a:lnTo>
                  <a:pt x="356" y="13400"/>
                </a:lnTo>
                <a:lnTo>
                  <a:pt x="713" y="11835"/>
                </a:lnTo>
                <a:lnTo>
                  <a:pt x="547" y="11835"/>
                </a:lnTo>
                <a:lnTo>
                  <a:pt x="547" y="0"/>
                </a:lnTo>
                <a:lnTo>
                  <a:pt x="166" y="0"/>
                </a:lnTo>
              </a:path>
            </a:pathLst>
          </a:custGeom>
          <a:gradFill rotWithShape="0">
            <a:gsLst>
              <a:gs pos="0">
                <a:srgbClr val="b4c7dc"/>
              </a:gs>
              <a:gs pos="100000">
                <a:srgbClr val="dee6ef"/>
              </a:gs>
            </a:gsLst>
            <a:lin ang="534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 spd="slow">
    <p:fade/>
  </p:transition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CustomShape 1"/>
          <p:cNvSpPr/>
          <p:nvPr/>
        </p:nvSpPr>
        <p:spPr>
          <a:xfrm>
            <a:off x="837720" y="195480"/>
            <a:ext cx="10499040" cy="84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Recupero Transazioni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551" name="CustomShape 2"/>
          <p:cNvSpPr/>
          <p:nvPr/>
        </p:nvSpPr>
        <p:spPr>
          <a:xfrm>
            <a:off x="4823280" y="1584000"/>
            <a:ext cx="6978240" cy="406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55000"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Le transazioni vengono consolidate in tempo reale sia sul server di negozio (if any) che sul server centrale.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Un task installato in un apposito container docker  (goose) pubblica su una coda MQTT le transazioni nel tracciato Memphis.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Il Back Office dovrà agire da Consumer su tale coda per alimentare le proprie tabelle.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Sono previste API per chiedere di inviare nuovamente le transazioni di un determinato periodo.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Il Message Broker può essere messo a disposizione dal Front End o dal Back Office.</a:t>
            </a:r>
            <a:br/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Esistono anche “viste personalizzate” per accedere al dato direttamente.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</p:txBody>
      </p:sp>
      <p:pic>
        <p:nvPicPr>
          <p:cNvPr id="552" name="" descr=""/>
          <p:cNvPicPr/>
          <p:nvPr/>
        </p:nvPicPr>
        <p:blipFill>
          <a:blip r:embed="rId1"/>
          <a:stretch/>
        </p:blipFill>
        <p:spPr>
          <a:xfrm>
            <a:off x="177840" y="1875960"/>
            <a:ext cx="4210200" cy="2872800"/>
          </a:xfrm>
          <a:prstGeom prst="rect">
            <a:avLst/>
          </a:prstGeom>
          <a:ln>
            <a:noFill/>
          </a:ln>
        </p:spPr>
      </p:pic>
    </p:spTree>
  </p:cSld>
  <p:transition spd="slow">
    <p:fade/>
  </p:transition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Picture 177_22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554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Loyalty e carte fedeltà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555" name="CustomShape 2"/>
          <p:cNvSpPr/>
          <p:nvPr/>
        </p:nvSpPr>
        <p:spPr>
          <a:xfrm>
            <a:off x="841320" y="987480"/>
            <a:ext cx="10503360" cy="196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56" name="" descr=""/>
          <p:cNvPicPr/>
          <p:nvPr/>
        </p:nvPicPr>
        <p:blipFill>
          <a:blip r:embed="rId2"/>
          <a:stretch/>
        </p:blipFill>
        <p:spPr>
          <a:xfrm>
            <a:off x="1368000" y="1332000"/>
            <a:ext cx="3852000" cy="3494160"/>
          </a:xfrm>
          <a:prstGeom prst="rect">
            <a:avLst/>
          </a:prstGeom>
          <a:ln>
            <a:noFill/>
          </a:ln>
        </p:spPr>
      </p:pic>
      <p:pic>
        <p:nvPicPr>
          <p:cNvPr id="557" name="" descr=""/>
          <p:cNvPicPr/>
          <p:nvPr/>
        </p:nvPicPr>
        <p:blipFill>
          <a:blip r:embed="rId3"/>
          <a:stretch/>
        </p:blipFill>
        <p:spPr>
          <a:xfrm>
            <a:off x="7634880" y="1388520"/>
            <a:ext cx="3733920" cy="3710520"/>
          </a:xfrm>
          <a:prstGeom prst="rect">
            <a:avLst/>
          </a:prstGeom>
          <a:ln>
            <a:noFill/>
          </a:ln>
        </p:spPr>
      </p:pic>
      <p:pic>
        <p:nvPicPr>
          <p:cNvPr id="558" name="" descr=""/>
          <p:cNvPicPr/>
          <p:nvPr/>
        </p:nvPicPr>
        <p:blipFill>
          <a:blip r:embed="rId4"/>
          <a:stretch/>
        </p:blipFill>
        <p:spPr>
          <a:xfrm>
            <a:off x="4102920" y="4646160"/>
            <a:ext cx="3506040" cy="1504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3" dur="indefinite" restart="never" nodeType="tmRoot">
          <p:childTnLst>
            <p:seq>
              <p:cTn id="194" dur="indefinite" nodeType="mainSeq">
                <p:childTnLst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177_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194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LA STORIA</a:t>
            </a:r>
            <a:endParaRPr b="0" lang="it-IT" sz="2400" spc="-1" strike="noStrike">
              <a:latin typeface="Arial"/>
            </a:endParaRPr>
          </a:p>
        </p:txBody>
      </p:sp>
      <p:grpSp>
        <p:nvGrpSpPr>
          <p:cNvPr id="195" name="Group 2"/>
          <p:cNvGrpSpPr/>
          <p:nvPr/>
        </p:nvGrpSpPr>
        <p:grpSpPr>
          <a:xfrm>
            <a:off x="1195200" y="1482840"/>
            <a:ext cx="1288440" cy="1238760"/>
            <a:chOff x="1195200" y="1482840"/>
            <a:chExt cx="1288440" cy="1238760"/>
          </a:xfrm>
        </p:grpSpPr>
        <p:sp>
          <p:nvSpPr>
            <p:cNvPr id="196" name="CustomShape 3"/>
            <p:cNvSpPr/>
            <p:nvPr/>
          </p:nvSpPr>
          <p:spPr>
            <a:xfrm>
              <a:off x="1195200" y="1482840"/>
              <a:ext cx="1288440" cy="67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4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1986</a:t>
              </a:r>
              <a:endParaRPr b="0" lang="it-IT" sz="4000" spc="-1" strike="noStrike">
                <a:latin typeface="Arial"/>
              </a:endParaRPr>
            </a:p>
          </p:txBody>
        </p:sp>
        <p:sp>
          <p:nvSpPr>
            <p:cNvPr id="197" name="CustomShape 4"/>
            <p:cNvSpPr/>
            <p:nvPr/>
          </p:nvSpPr>
          <p:spPr>
            <a:xfrm>
              <a:off x="1230840" y="2232360"/>
              <a:ext cx="1221120" cy="434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Post Software </a:t>
              </a:r>
              <a:endParaRPr b="0" lang="it-IT" sz="15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International</a:t>
              </a:r>
              <a:endParaRPr b="0" lang="it-IT" sz="1500" spc="-1" strike="noStrike">
                <a:latin typeface="Arial"/>
              </a:endParaRPr>
            </a:p>
          </p:txBody>
        </p:sp>
        <p:sp>
          <p:nvSpPr>
            <p:cNvPr id="198" name="CustomShape 5"/>
            <p:cNvSpPr/>
            <p:nvPr/>
          </p:nvSpPr>
          <p:spPr>
            <a:xfrm>
              <a:off x="1336680" y="22132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9" name="CustomShape 6"/>
            <p:cNvSpPr/>
            <p:nvPr/>
          </p:nvSpPr>
          <p:spPr>
            <a:xfrm>
              <a:off x="1336680" y="27190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00" name="Group 7"/>
          <p:cNvGrpSpPr/>
          <p:nvPr/>
        </p:nvGrpSpPr>
        <p:grpSpPr>
          <a:xfrm>
            <a:off x="3571200" y="4002840"/>
            <a:ext cx="1288440" cy="1238760"/>
            <a:chOff x="3571200" y="4002840"/>
            <a:chExt cx="1288440" cy="1238760"/>
          </a:xfrm>
        </p:grpSpPr>
        <p:sp>
          <p:nvSpPr>
            <p:cNvPr id="201" name="CustomShape 8"/>
            <p:cNvSpPr/>
            <p:nvPr/>
          </p:nvSpPr>
          <p:spPr>
            <a:xfrm>
              <a:off x="3571200" y="4002840"/>
              <a:ext cx="1288440" cy="67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4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1997</a:t>
              </a:r>
              <a:endParaRPr b="0" lang="it-IT" sz="4000" spc="-1" strike="noStrike">
                <a:latin typeface="Arial"/>
              </a:endParaRPr>
            </a:p>
          </p:txBody>
        </p:sp>
        <p:sp>
          <p:nvSpPr>
            <p:cNvPr id="202" name="CustomShape 9"/>
            <p:cNvSpPr/>
            <p:nvPr/>
          </p:nvSpPr>
          <p:spPr>
            <a:xfrm>
              <a:off x="3651120" y="4752360"/>
              <a:ext cx="1134360" cy="434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3" name="CustomShape 10"/>
            <p:cNvSpPr/>
            <p:nvPr/>
          </p:nvSpPr>
          <p:spPr>
            <a:xfrm>
              <a:off x="3712680" y="47332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4" name="CustomShape 11"/>
            <p:cNvSpPr/>
            <p:nvPr/>
          </p:nvSpPr>
          <p:spPr>
            <a:xfrm>
              <a:off x="3712680" y="52390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05" name="Group 12"/>
          <p:cNvGrpSpPr/>
          <p:nvPr/>
        </p:nvGrpSpPr>
        <p:grpSpPr>
          <a:xfrm>
            <a:off x="5767560" y="1518840"/>
            <a:ext cx="1288440" cy="1238760"/>
            <a:chOff x="5767560" y="1518840"/>
            <a:chExt cx="1288440" cy="1238760"/>
          </a:xfrm>
        </p:grpSpPr>
        <p:sp>
          <p:nvSpPr>
            <p:cNvPr id="206" name="CustomShape 13"/>
            <p:cNvSpPr/>
            <p:nvPr/>
          </p:nvSpPr>
          <p:spPr>
            <a:xfrm>
              <a:off x="5767560" y="1518840"/>
              <a:ext cx="1288440" cy="67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4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2005</a:t>
              </a:r>
              <a:endParaRPr b="0" lang="it-IT" sz="4000" spc="-1" strike="noStrike">
                <a:latin typeface="Arial"/>
              </a:endParaRPr>
            </a:p>
          </p:txBody>
        </p:sp>
        <p:sp>
          <p:nvSpPr>
            <p:cNvPr id="207" name="CustomShape 14"/>
            <p:cNvSpPr/>
            <p:nvPr/>
          </p:nvSpPr>
          <p:spPr>
            <a:xfrm>
              <a:off x="6063120" y="2268360"/>
              <a:ext cx="704520" cy="434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Retalix </a:t>
              </a:r>
              <a:endParaRPr b="0" lang="it-IT" sz="20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it-IT" sz="2000" spc="-1" strike="noStrike">
                <a:latin typeface="Arial"/>
              </a:endParaRPr>
            </a:p>
          </p:txBody>
        </p:sp>
        <p:sp>
          <p:nvSpPr>
            <p:cNvPr id="208" name="CustomShape 15"/>
            <p:cNvSpPr/>
            <p:nvPr/>
          </p:nvSpPr>
          <p:spPr>
            <a:xfrm>
              <a:off x="5909040" y="22492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9" name="CustomShape 16"/>
            <p:cNvSpPr/>
            <p:nvPr/>
          </p:nvSpPr>
          <p:spPr>
            <a:xfrm>
              <a:off x="5909040" y="27550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10" name="Group 17"/>
          <p:cNvGrpSpPr/>
          <p:nvPr/>
        </p:nvGrpSpPr>
        <p:grpSpPr>
          <a:xfrm>
            <a:off x="8252640" y="4146840"/>
            <a:ext cx="1287000" cy="1058760"/>
            <a:chOff x="8252640" y="4146840"/>
            <a:chExt cx="1287000" cy="1058760"/>
          </a:xfrm>
        </p:grpSpPr>
        <p:sp>
          <p:nvSpPr>
            <p:cNvPr id="211" name="CustomShape 18"/>
            <p:cNvSpPr/>
            <p:nvPr/>
          </p:nvSpPr>
          <p:spPr>
            <a:xfrm>
              <a:off x="8252640" y="4146840"/>
              <a:ext cx="1287000" cy="67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4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2013</a:t>
              </a:r>
              <a:endParaRPr b="0" lang="it-IT" sz="4000" spc="-1" strike="noStrike">
                <a:latin typeface="Arial"/>
              </a:endParaRPr>
            </a:p>
          </p:txBody>
        </p:sp>
        <p:sp>
          <p:nvSpPr>
            <p:cNvPr id="212" name="CustomShape 19"/>
            <p:cNvSpPr/>
            <p:nvPr/>
          </p:nvSpPr>
          <p:spPr>
            <a:xfrm>
              <a:off x="8655840" y="4896360"/>
              <a:ext cx="488160" cy="252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2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NCR</a:t>
              </a:r>
              <a:endParaRPr b="0" lang="it-IT" sz="1200" spc="-1" strike="noStrike">
                <a:latin typeface="Arial"/>
              </a:endParaRPr>
            </a:p>
          </p:txBody>
        </p:sp>
        <p:sp>
          <p:nvSpPr>
            <p:cNvPr id="213" name="CustomShape 20"/>
            <p:cNvSpPr/>
            <p:nvPr/>
          </p:nvSpPr>
          <p:spPr>
            <a:xfrm>
              <a:off x="8393400" y="48772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4" name="CustomShape 21"/>
            <p:cNvSpPr/>
            <p:nvPr/>
          </p:nvSpPr>
          <p:spPr>
            <a:xfrm>
              <a:off x="8393400" y="52030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15" name="Group 22"/>
          <p:cNvGrpSpPr/>
          <p:nvPr/>
        </p:nvGrpSpPr>
        <p:grpSpPr>
          <a:xfrm>
            <a:off x="1097640" y="1527840"/>
            <a:ext cx="8529480" cy="3893040"/>
            <a:chOff x="1097640" y="1527840"/>
            <a:chExt cx="8529480" cy="3893040"/>
          </a:xfrm>
        </p:grpSpPr>
        <p:sp>
          <p:nvSpPr>
            <p:cNvPr id="216" name="CustomShape 23"/>
            <p:cNvSpPr/>
            <p:nvPr/>
          </p:nvSpPr>
          <p:spPr>
            <a:xfrm>
              <a:off x="4814640" y="2898720"/>
              <a:ext cx="1096200" cy="12031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21600" y="15054"/>
                  </a:moveTo>
                  <a:lnTo>
                    <a:pt x="21600" y="0"/>
                  </a:lnTo>
                  <a:lnTo>
                    <a:pt x="2521" y="0"/>
                  </a:lnTo>
                  <a:lnTo>
                    <a:pt x="0" y="6960"/>
                  </a:lnTo>
                  <a:lnTo>
                    <a:pt x="0" y="21600"/>
                  </a:lnTo>
                  <a:lnTo>
                    <a:pt x="19944" y="18495"/>
                  </a:lnTo>
                  <a:lnTo>
                    <a:pt x="21315" y="16160"/>
                  </a:lnTo>
                  <a:lnTo>
                    <a:pt x="21559" y="15003"/>
                  </a:lnTo>
                  <a:cubicBezTo>
                    <a:pt x="21559" y="15003"/>
                    <a:pt x="21600" y="15054"/>
                    <a:pt x="21600" y="15054"/>
                  </a:cubicBezTo>
                  <a:close/>
                </a:path>
              </a:pathLst>
            </a:custGeom>
            <a:gradFill rotWithShape="0">
              <a:gsLst>
                <a:gs pos="0">
                  <a:srgbClr val="ab0092"/>
                </a:gs>
                <a:gs pos="100000">
                  <a:srgbClr val="590048"/>
                </a:gs>
              </a:gsLst>
              <a:lin ang="6000000"/>
            </a:gra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7" name="CustomShape 24"/>
            <p:cNvSpPr/>
            <p:nvPr/>
          </p:nvSpPr>
          <p:spPr>
            <a:xfrm>
              <a:off x="7061040" y="2905200"/>
              <a:ext cx="1091160" cy="12031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15054"/>
                  </a:moveTo>
                  <a:lnTo>
                    <a:pt x="0" y="0"/>
                  </a:lnTo>
                  <a:lnTo>
                    <a:pt x="19115" y="0"/>
                  </a:lnTo>
                  <a:lnTo>
                    <a:pt x="21600" y="6960"/>
                  </a:lnTo>
                  <a:lnTo>
                    <a:pt x="21600" y="21600"/>
                  </a:lnTo>
                  <a:lnTo>
                    <a:pt x="1585" y="18495"/>
                  </a:lnTo>
                  <a:lnTo>
                    <a:pt x="219" y="16160"/>
                  </a:lnTo>
                  <a:lnTo>
                    <a:pt x="8" y="15003"/>
                  </a:lnTo>
                  <a:cubicBezTo>
                    <a:pt x="8" y="15003"/>
                    <a:pt x="0" y="15054"/>
                    <a:pt x="0" y="15054"/>
                  </a:cubicBezTo>
                  <a:close/>
                </a:path>
              </a:pathLst>
            </a:custGeom>
            <a:gradFill rotWithShape="0">
              <a:gsLst>
                <a:gs pos="0">
                  <a:srgbClr val="002240"/>
                </a:gs>
                <a:gs pos="100000">
                  <a:srgbClr val="004481"/>
                </a:gs>
              </a:gsLst>
              <a:lin ang="6000000"/>
            </a:gra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8" name="CustomShape 25"/>
            <p:cNvSpPr/>
            <p:nvPr/>
          </p:nvSpPr>
          <p:spPr>
            <a:xfrm>
              <a:off x="7048440" y="3729960"/>
              <a:ext cx="2578680" cy="16855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1988" y="8030"/>
                  </a:moveTo>
                  <a:lnTo>
                    <a:pt x="1988" y="8030"/>
                  </a:lnTo>
                  <a:cubicBezTo>
                    <a:pt x="1988" y="8030"/>
                    <a:pt x="1989" y="8031"/>
                    <a:pt x="1990" y="8032"/>
                  </a:cubicBezTo>
                  <a:lnTo>
                    <a:pt x="2346" y="8704"/>
                  </a:lnTo>
                  <a:cubicBezTo>
                    <a:pt x="2354" y="8718"/>
                    <a:pt x="2360" y="8729"/>
                    <a:pt x="2364" y="8738"/>
                  </a:cubicBezTo>
                  <a:lnTo>
                    <a:pt x="7507" y="18434"/>
                  </a:lnTo>
                  <a:cubicBezTo>
                    <a:pt x="7508" y="18435"/>
                    <a:pt x="7508" y="18421"/>
                    <a:pt x="7508" y="18422"/>
                  </a:cubicBezTo>
                  <a:cubicBezTo>
                    <a:pt x="8905" y="21076"/>
                    <a:pt x="10955" y="21533"/>
                    <a:pt x="11904" y="21600"/>
                  </a:cubicBezTo>
                  <a:lnTo>
                    <a:pt x="12421" y="21600"/>
                  </a:lnTo>
                  <a:lnTo>
                    <a:pt x="21600" y="21600"/>
                  </a:lnTo>
                  <a:lnTo>
                    <a:pt x="21600" y="4243"/>
                  </a:lnTo>
                  <a:lnTo>
                    <a:pt x="9229" y="4243"/>
                  </a:lnTo>
                  <a:cubicBezTo>
                    <a:pt x="9229" y="4243"/>
                    <a:pt x="0" y="4272"/>
                    <a:pt x="0" y="0"/>
                  </a:cubicBezTo>
                  <a:lnTo>
                    <a:pt x="0" y="396"/>
                  </a:lnTo>
                  <a:cubicBezTo>
                    <a:pt x="0" y="3422"/>
                    <a:pt x="965" y="5943"/>
                    <a:pt x="1662" y="7400"/>
                  </a:cubicBezTo>
                  <a:cubicBezTo>
                    <a:pt x="1662" y="7400"/>
                    <a:pt x="1988" y="8030"/>
                    <a:pt x="1988" y="8030"/>
                  </a:cubicBezTo>
                  <a:close/>
                </a:path>
              </a:pathLst>
            </a:custGeom>
            <a:gradFill rotWithShape="0">
              <a:gsLst>
                <a:gs pos="0">
                  <a:srgbClr val="13fff1"/>
                </a:gs>
                <a:gs pos="100000">
                  <a:srgbClr val="00746d"/>
                </a:gs>
              </a:gsLst>
              <a:lin ang="0"/>
            </a:gra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9" name="CustomShape 26"/>
            <p:cNvSpPr/>
            <p:nvPr/>
          </p:nvSpPr>
          <p:spPr>
            <a:xfrm>
              <a:off x="4814640" y="1563840"/>
              <a:ext cx="3325320" cy="17503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6018" y="16723"/>
                  </a:moveTo>
                  <a:cubicBezTo>
                    <a:pt x="4088" y="16787"/>
                    <a:pt x="444" y="17571"/>
                    <a:pt x="0" y="21600"/>
                  </a:cubicBezTo>
                  <a:lnTo>
                    <a:pt x="0" y="21591"/>
                  </a:lnTo>
                  <a:cubicBezTo>
                    <a:pt x="0" y="17489"/>
                    <a:pt x="1552" y="13248"/>
                    <a:pt x="2056" y="11970"/>
                  </a:cubicBezTo>
                  <a:lnTo>
                    <a:pt x="5802" y="3249"/>
                  </a:lnTo>
                  <a:cubicBezTo>
                    <a:pt x="5853" y="3130"/>
                    <a:pt x="7227" y="0"/>
                    <a:pt x="9131" y="0"/>
                  </a:cubicBezTo>
                  <a:lnTo>
                    <a:pt x="12482" y="0"/>
                  </a:lnTo>
                  <a:cubicBezTo>
                    <a:pt x="14385" y="0"/>
                    <a:pt x="15756" y="3130"/>
                    <a:pt x="15808" y="3249"/>
                  </a:cubicBezTo>
                  <a:lnTo>
                    <a:pt x="19552" y="11977"/>
                  </a:lnTo>
                  <a:cubicBezTo>
                    <a:pt x="20056" y="13254"/>
                    <a:pt x="21600" y="17489"/>
                    <a:pt x="21600" y="21591"/>
                  </a:cubicBezTo>
                  <a:lnTo>
                    <a:pt x="21600" y="21600"/>
                  </a:lnTo>
                  <a:cubicBezTo>
                    <a:pt x="21190" y="17571"/>
                    <a:pt x="17523" y="16787"/>
                    <a:pt x="15594" y="16723"/>
                  </a:cubicBezTo>
                  <a:cubicBezTo>
                    <a:pt x="15594" y="16723"/>
                    <a:pt x="6018" y="16723"/>
                    <a:pt x="6018" y="16723"/>
                  </a:cubicBezTo>
                  <a:close/>
                </a:path>
              </a:pathLst>
            </a:custGeom>
            <a:gradFill rotWithShape="0">
              <a:gsLst>
                <a:gs pos="0">
                  <a:srgbClr val="002240"/>
                </a:gs>
                <a:gs pos="100000">
                  <a:srgbClr val="1a57b4"/>
                </a:gs>
              </a:gsLst>
              <a:lin ang="0"/>
            </a:gra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0" name="CustomShape 27"/>
            <p:cNvSpPr/>
            <p:nvPr/>
          </p:nvSpPr>
          <p:spPr>
            <a:xfrm>
              <a:off x="2585520" y="2840760"/>
              <a:ext cx="1091160" cy="12031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21600" y="6546"/>
                  </a:moveTo>
                  <a:lnTo>
                    <a:pt x="21600" y="21600"/>
                  </a:lnTo>
                  <a:lnTo>
                    <a:pt x="2485" y="21600"/>
                  </a:lnTo>
                  <a:lnTo>
                    <a:pt x="0" y="14640"/>
                  </a:lnTo>
                  <a:lnTo>
                    <a:pt x="0" y="0"/>
                  </a:lnTo>
                  <a:lnTo>
                    <a:pt x="20015" y="3105"/>
                  </a:lnTo>
                  <a:lnTo>
                    <a:pt x="21381" y="5440"/>
                  </a:lnTo>
                  <a:lnTo>
                    <a:pt x="21592" y="6597"/>
                  </a:lnTo>
                  <a:cubicBezTo>
                    <a:pt x="21592" y="6597"/>
                    <a:pt x="21600" y="6546"/>
                    <a:pt x="21600" y="6546"/>
                  </a:cubicBezTo>
                  <a:close/>
                </a:path>
              </a:pathLst>
            </a:custGeom>
            <a:gradFill rotWithShape="0">
              <a:gsLst>
                <a:gs pos="0">
                  <a:srgbClr val="803100"/>
                </a:gs>
                <a:gs pos="100000">
                  <a:srgbClr val="bf4900"/>
                </a:gs>
              </a:gsLst>
              <a:lin ang="6000000"/>
            </a:gra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1" name="CustomShape 28"/>
            <p:cNvSpPr/>
            <p:nvPr/>
          </p:nvSpPr>
          <p:spPr>
            <a:xfrm>
              <a:off x="1097640" y="1527840"/>
              <a:ext cx="2578680" cy="16855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19612" y="13570"/>
                  </a:moveTo>
                  <a:lnTo>
                    <a:pt x="19612" y="13570"/>
                  </a:lnTo>
                  <a:cubicBezTo>
                    <a:pt x="19612" y="13570"/>
                    <a:pt x="19611" y="13569"/>
                    <a:pt x="19610" y="13568"/>
                  </a:cubicBezTo>
                  <a:lnTo>
                    <a:pt x="19254" y="12896"/>
                  </a:lnTo>
                  <a:cubicBezTo>
                    <a:pt x="19246" y="12882"/>
                    <a:pt x="19240" y="12871"/>
                    <a:pt x="19236" y="12862"/>
                  </a:cubicBezTo>
                  <a:lnTo>
                    <a:pt x="14093" y="3166"/>
                  </a:lnTo>
                  <a:cubicBezTo>
                    <a:pt x="14092" y="3165"/>
                    <a:pt x="14092" y="3179"/>
                    <a:pt x="14092" y="3178"/>
                  </a:cubicBezTo>
                  <a:cubicBezTo>
                    <a:pt x="12695" y="524"/>
                    <a:pt x="10645" y="67"/>
                    <a:pt x="9696" y="0"/>
                  </a:cubicBezTo>
                  <a:lnTo>
                    <a:pt x="9179" y="0"/>
                  </a:lnTo>
                  <a:lnTo>
                    <a:pt x="0" y="0"/>
                  </a:lnTo>
                  <a:lnTo>
                    <a:pt x="0" y="17357"/>
                  </a:lnTo>
                  <a:lnTo>
                    <a:pt x="12371" y="17357"/>
                  </a:lnTo>
                  <a:cubicBezTo>
                    <a:pt x="12371" y="17357"/>
                    <a:pt x="21600" y="17327"/>
                    <a:pt x="21600" y="21600"/>
                  </a:cubicBezTo>
                  <a:lnTo>
                    <a:pt x="21600" y="21204"/>
                  </a:lnTo>
                  <a:cubicBezTo>
                    <a:pt x="21600" y="18178"/>
                    <a:pt x="20635" y="15657"/>
                    <a:pt x="19938" y="14200"/>
                  </a:cubicBezTo>
                  <a:cubicBezTo>
                    <a:pt x="19938" y="14200"/>
                    <a:pt x="19612" y="13570"/>
                    <a:pt x="19612" y="13570"/>
                  </a:cubicBezTo>
                  <a:close/>
                </a:path>
              </a:pathLst>
            </a:custGeom>
            <a:gradFill rotWithShape="0">
              <a:gsLst>
                <a:gs pos="0">
                  <a:srgbClr val="ffa200"/>
                </a:gs>
                <a:gs pos="100000">
                  <a:srgbClr val="ffda99"/>
                </a:gs>
              </a:gsLst>
              <a:lin ang="0"/>
            </a:gra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2" name="CustomShape 29"/>
            <p:cNvSpPr/>
            <p:nvPr/>
          </p:nvSpPr>
          <p:spPr>
            <a:xfrm>
              <a:off x="2585520" y="3670560"/>
              <a:ext cx="3325320" cy="17503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15582" y="4877"/>
                  </a:moveTo>
                  <a:cubicBezTo>
                    <a:pt x="17512" y="4813"/>
                    <a:pt x="21156" y="4029"/>
                    <a:pt x="21600" y="0"/>
                  </a:cubicBezTo>
                  <a:lnTo>
                    <a:pt x="21600" y="9"/>
                  </a:lnTo>
                  <a:cubicBezTo>
                    <a:pt x="21600" y="4111"/>
                    <a:pt x="20048" y="8352"/>
                    <a:pt x="19544" y="9630"/>
                  </a:cubicBezTo>
                  <a:lnTo>
                    <a:pt x="15798" y="18351"/>
                  </a:lnTo>
                  <a:cubicBezTo>
                    <a:pt x="15747" y="18470"/>
                    <a:pt x="14373" y="21600"/>
                    <a:pt x="12469" y="21600"/>
                  </a:cubicBezTo>
                  <a:lnTo>
                    <a:pt x="9118" y="21600"/>
                  </a:lnTo>
                  <a:cubicBezTo>
                    <a:pt x="7215" y="21600"/>
                    <a:pt x="5843" y="18470"/>
                    <a:pt x="5792" y="18351"/>
                  </a:cubicBezTo>
                  <a:lnTo>
                    <a:pt x="2048" y="9623"/>
                  </a:lnTo>
                  <a:cubicBezTo>
                    <a:pt x="1544" y="8346"/>
                    <a:pt x="0" y="4111"/>
                    <a:pt x="0" y="9"/>
                  </a:cubicBezTo>
                  <a:lnTo>
                    <a:pt x="0" y="0"/>
                  </a:lnTo>
                  <a:cubicBezTo>
                    <a:pt x="410" y="4029"/>
                    <a:pt x="4077" y="4813"/>
                    <a:pt x="6006" y="4877"/>
                  </a:cubicBezTo>
                  <a:cubicBezTo>
                    <a:pt x="6006" y="4877"/>
                    <a:pt x="15582" y="4877"/>
                    <a:pt x="15582" y="4877"/>
                  </a:cubicBezTo>
                  <a:close/>
                </a:path>
              </a:pathLst>
            </a:custGeom>
            <a:gradFill rotWithShape="0">
              <a:gsLst>
                <a:gs pos="0">
                  <a:srgbClr val="910000"/>
                </a:gs>
                <a:gs pos="100000">
                  <a:srgbClr val="ff4141"/>
                </a:gs>
              </a:gsLst>
              <a:lin ang="0"/>
            </a:gra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23" name="Group 30"/>
          <p:cNvGrpSpPr/>
          <p:nvPr/>
        </p:nvGrpSpPr>
        <p:grpSpPr>
          <a:xfrm>
            <a:off x="1101600" y="1493640"/>
            <a:ext cx="1350360" cy="1227960"/>
            <a:chOff x="1101600" y="1493640"/>
            <a:chExt cx="1350360" cy="1227960"/>
          </a:xfrm>
        </p:grpSpPr>
        <p:sp>
          <p:nvSpPr>
            <p:cNvPr id="224" name="CustomShape 31"/>
            <p:cNvSpPr/>
            <p:nvPr/>
          </p:nvSpPr>
          <p:spPr>
            <a:xfrm>
              <a:off x="1101600" y="1493640"/>
              <a:ext cx="1288440" cy="67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4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1986</a:t>
              </a:r>
              <a:endParaRPr b="0" lang="it-IT" sz="4000" spc="-1" strike="noStrike">
                <a:latin typeface="Arial"/>
              </a:endParaRPr>
            </a:p>
          </p:txBody>
        </p:sp>
        <p:sp>
          <p:nvSpPr>
            <p:cNvPr id="225" name="CustomShape 32"/>
            <p:cNvSpPr/>
            <p:nvPr/>
          </p:nvSpPr>
          <p:spPr>
            <a:xfrm>
              <a:off x="1230840" y="2232360"/>
              <a:ext cx="1221120" cy="434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Post Software </a:t>
              </a:r>
              <a:endParaRPr b="0" lang="it-IT" sz="15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International</a:t>
              </a:r>
              <a:endParaRPr b="0" lang="it-IT" sz="1500" spc="-1" strike="noStrike">
                <a:latin typeface="Arial"/>
              </a:endParaRPr>
            </a:p>
          </p:txBody>
        </p:sp>
        <p:sp>
          <p:nvSpPr>
            <p:cNvPr id="226" name="CustomShape 33"/>
            <p:cNvSpPr/>
            <p:nvPr/>
          </p:nvSpPr>
          <p:spPr>
            <a:xfrm>
              <a:off x="1336680" y="22132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7" name="CustomShape 34"/>
            <p:cNvSpPr/>
            <p:nvPr/>
          </p:nvSpPr>
          <p:spPr>
            <a:xfrm>
              <a:off x="1336680" y="27190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28" name="CustomShape 35"/>
          <p:cNvSpPr/>
          <p:nvPr/>
        </p:nvSpPr>
        <p:spPr>
          <a:xfrm>
            <a:off x="3233520" y="5759280"/>
            <a:ext cx="222552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1" lang="it-IT" sz="2200" spc="-1" strike="noStrike">
                <a:solidFill>
                  <a:srgbClr val="a6a6a6"/>
                </a:solidFill>
                <a:latin typeface="Arial"/>
                <a:ea typeface="DejaVu Sans"/>
              </a:rPr>
              <a:t>     </a:t>
            </a:r>
            <a:r>
              <a:rPr b="1" lang="it-IT" sz="2200" spc="-1" strike="noStrike">
                <a:solidFill>
                  <a:srgbClr val="a6a6a6"/>
                </a:solidFill>
                <a:latin typeface="Arial"/>
                <a:ea typeface="DejaVu Sans"/>
              </a:rPr>
              <a:t>Everest</a:t>
            </a:r>
            <a:endParaRPr b="0" lang="it-IT" sz="2200" spc="-1" strike="noStrike">
              <a:latin typeface="Arial"/>
            </a:endParaRPr>
          </a:p>
        </p:txBody>
      </p:sp>
      <p:sp>
        <p:nvSpPr>
          <p:cNvPr id="229" name="CustomShape 36"/>
          <p:cNvSpPr/>
          <p:nvPr/>
        </p:nvSpPr>
        <p:spPr>
          <a:xfrm>
            <a:off x="8679240" y="2421360"/>
            <a:ext cx="804960" cy="527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1" lang="it-IT" sz="2400" spc="-1" strike="noStrike">
                <a:solidFill>
                  <a:srgbClr val="00746d"/>
                </a:solidFill>
                <a:latin typeface="Arial"/>
                <a:ea typeface="DejaVu Sans"/>
              </a:rPr>
              <a:t>Buy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230" name="CustomShape 37"/>
          <p:cNvSpPr/>
          <p:nvPr/>
        </p:nvSpPr>
        <p:spPr>
          <a:xfrm>
            <a:off x="1240920" y="5752800"/>
            <a:ext cx="2381040" cy="113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1" lang="it-IT" sz="2200" spc="-1" strike="noStrike">
                <a:solidFill>
                  <a:srgbClr val="a6a6a6"/>
                </a:solidFill>
                <a:latin typeface="Arial"/>
                <a:ea typeface="DejaVu Sans"/>
              </a:rPr>
              <a:t>	</a:t>
            </a:r>
            <a:r>
              <a:rPr b="1" lang="it-IT" sz="2200" spc="-1" strike="noStrike">
                <a:solidFill>
                  <a:srgbClr val="a6a6a6"/>
                </a:solidFill>
                <a:latin typeface="Arial"/>
                <a:ea typeface="DejaVu Sans"/>
              </a:rPr>
              <a:t>FTS</a:t>
            </a:r>
            <a:endParaRPr b="0" lang="it-IT" sz="2200" spc="-1" strike="noStrike">
              <a:latin typeface="Arial"/>
            </a:endParaRPr>
          </a:p>
        </p:txBody>
      </p:sp>
      <p:sp>
        <p:nvSpPr>
          <p:cNvPr id="231" name="CustomShape 38"/>
          <p:cNvSpPr/>
          <p:nvPr/>
        </p:nvSpPr>
        <p:spPr>
          <a:xfrm>
            <a:off x="3495240" y="5778000"/>
            <a:ext cx="1390320" cy="15480"/>
          </a:xfrm>
          <a:prstGeom prst="rect">
            <a:avLst/>
          </a:prstGeom>
          <a:solidFill>
            <a:srgbClr val="c2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2" name="CustomShape 39"/>
          <p:cNvSpPr/>
          <p:nvPr/>
        </p:nvSpPr>
        <p:spPr>
          <a:xfrm>
            <a:off x="1044360" y="5724000"/>
            <a:ext cx="1239120" cy="15480"/>
          </a:xfrm>
          <a:prstGeom prst="rect">
            <a:avLst/>
          </a:prstGeom>
          <a:solidFill>
            <a:srgbClr val="ffa2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3" name="CustomShape 40"/>
          <p:cNvSpPr/>
          <p:nvPr/>
        </p:nvSpPr>
        <p:spPr>
          <a:xfrm flipV="1">
            <a:off x="5700600" y="5738400"/>
            <a:ext cx="1416960" cy="21960"/>
          </a:xfrm>
          <a:prstGeom prst="rect">
            <a:avLst/>
          </a:prstGeom>
          <a:solidFill>
            <a:srgbClr val="004481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34" name="Group 41"/>
          <p:cNvGrpSpPr/>
          <p:nvPr/>
        </p:nvGrpSpPr>
        <p:grpSpPr>
          <a:xfrm>
            <a:off x="5767560" y="1518840"/>
            <a:ext cx="1288440" cy="1238760"/>
            <a:chOff x="5767560" y="1518840"/>
            <a:chExt cx="1288440" cy="1238760"/>
          </a:xfrm>
        </p:grpSpPr>
        <p:sp>
          <p:nvSpPr>
            <p:cNvPr id="235" name="CustomShape 42"/>
            <p:cNvSpPr/>
            <p:nvPr/>
          </p:nvSpPr>
          <p:spPr>
            <a:xfrm>
              <a:off x="5767560" y="1518840"/>
              <a:ext cx="1288440" cy="67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4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2005</a:t>
              </a:r>
              <a:endParaRPr b="0" lang="it-IT" sz="4000" spc="-1" strike="noStrike">
                <a:latin typeface="Arial"/>
              </a:endParaRPr>
            </a:p>
          </p:txBody>
        </p:sp>
        <p:sp>
          <p:nvSpPr>
            <p:cNvPr id="236" name="CustomShape 43"/>
            <p:cNvSpPr/>
            <p:nvPr/>
          </p:nvSpPr>
          <p:spPr>
            <a:xfrm>
              <a:off x="6063120" y="2268360"/>
              <a:ext cx="704520" cy="434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Retalix </a:t>
              </a:r>
              <a:endParaRPr b="0" lang="it-IT" sz="20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it-IT" sz="2000" spc="-1" strike="noStrike">
                <a:latin typeface="Arial"/>
              </a:endParaRPr>
            </a:p>
          </p:txBody>
        </p:sp>
        <p:sp>
          <p:nvSpPr>
            <p:cNvPr id="237" name="CustomShape 44"/>
            <p:cNvSpPr/>
            <p:nvPr/>
          </p:nvSpPr>
          <p:spPr>
            <a:xfrm>
              <a:off x="5909040" y="22492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8" name="CustomShape 45"/>
            <p:cNvSpPr/>
            <p:nvPr/>
          </p:nvSpPr>
          <p:spPr>
            <a:xfrm>
              <a:off x="5909040" y="27550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39" name="Group 46"/>
          <p:cNvGrpSpPr/>
          <p:nvPr/>
        </p:nvGrpSpPr>
        <p:grpSpPr>
          <a:xfrm>
            <a:off x="8252640" y="4146840"/>
            <a:ext cx="1287000" cy="1058760"/>
            <a:chOff x="8252640" y="4146840"/>
            <a:chExt cx="1287000" cy="1058760"/>
          </a:xfrm>
        </p:grpSpPr>
        <p:sp>
          <p:nvSpPr>
            <p:cNvPr id="240" name="CustomShape 47"/>
            <p:cNvSpPr/>
            <p:nvPr/>
          </p:nvSpPr>
          <p:spPr>
            <a:xfrm>
              <a:off x="8252640" y="4146840"/>
              <a:ext cx="1287000" cy="67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4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2013</a:t>
              </a:r>
              <a:endParaRPr b="0" lang="it-IT" sz="4000" spc="-1" strike="noStrike">
                <a:latin typeface="Arial"/>
              </a:endParaRPr>
            </a:p>
          </p:txBody>
        </p:sp>
        <p:sp>
          <p:nvSpPr>
            <p:cNvPr id="241" name="CustomShape 48"/>
            <p:cNvSpPr/>
            <p:nvPr/>
          </p:nvSpPr>
          <p:spPr>
            <a:xfrm>
              <a:off x="8655840" y="4896360"/>
              <a:ext cx="488160" cy="252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2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NCR</a:t>
              </a:r>
              <a:endParaRPr b="0" lang="it-IT" sz="1200" spc="-1" strike="noStrike">
                <a:latin typeface="Arial"/>
              </a:endParaRPr>
            </a:p>
          </p:txBody>
        </p:sp>
        <p:sp>
          <p:nvSpPr>
            <p:cNvPr id="242" name="CustomShape 49"/>
            <p:cNvSpPr/>
            <p:nvPr/>
          </p:nvSpPr>
          <p:spPr>
            <a:xfrm>
              <a:off x="8393400" y="48772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3" name="CustomShape 50"/>
            <p:cNvSpPr/>
            <p:nvPr/>
          </p:nvSpPr>
          <p:spPr>
            <a:xfrm>
              <a:off x="8393400" y="520308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244" name="Picture 172_0" descr=""/>
          <p:cNvPicPr/>
          <p:nvPr/>
        </p:nvPicPr>
        <p:blipFill>
          <a:blip r:embed="rId2"/>
          <a:stretch/>
        </p:blipFill>
        <p:spPr>
          <a:xfrm>
            <a:off x="8568720" y="3040920"/>
            <a:ext cx="1059480" cy="363600"/>
          </a:xfrm>
          <a:prstGeom prst="rect">
            <a:avLst/>
          </a:prstGeom>
          <a:ln>
            <a:noFill/>
          </a:ln>
        </p:spPr>
      </p:pic>
      <p:pic>
        <p:nvPicPr>
          <p:cNvPr id="245" name="Picture 174_0" descr=""/>
          <p:cNvPicPr/>
          <p:nvPr/>
        </p:nvPicPr>
        <p:blipFill>
          <a:blip r:embed="rId3"/>
          <a:stretch/>
        </p:blipFill>
        <p:spPr>
          <a:xfrm>
            <a:off x="8464320" y="2221920"/>
            <a:ext cx="1199880" cy="349560"/>
          </a:xfrm>
          <a:prstGeom prst="rect">
            <a:avLst/>
          </a:prstGeom>
          <a:ln>
            <a:noFill/>
          </a:ln>
        </p:spPr>
      </p:pic>
      <p:grpSp>
        <p:nvGrpSpPr>
          <p:cNvPr id="246" name="Group 51"/>
          <p:cNvGrpSpPr/>
          <p:nvPr/>
        </p:nvGrpSpPr>
        <p:grpSpPr>
          <a:xfrm>
            <a:off x="9828720" y="4392000"/>
            <a:ext cx="1743840" cy="835200"/>
            <a:chOff x="9828720" y="4392000"/>
            <a:chExt cx="1743840" cy="835200"/>
          </a:xfrm>
        </p:grpSpPr>
        <p:sp>
          <p:nvSpPr>
            <p:cNvPr id="247" name="CustomShape 52"/>
            <p:cNvSpPr/>
            <p:nvPr/>
          </p:nvSpPr>
          <p:spPr>
            <a:xfrm>
              <a:off x="9828720" y="4464000"/>
              <a:ext cx="993600" cy="527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25000"/>
                </a:lnSpc>
                <a:tabLst>
                  <a:tab algn="l" pos="0"/>
                </a:tabLst>
              </a:pPr>
              <a:r>
                <a:rPr b="1" lang="en-US" sz="2400" spc="-1" strike="noStrike">
                  <a:solidFill>
                    <a:srgbClr val="c20000"/>
                  </a:solidFill>
                  <a:latin typeface="Arial"/>
                  <a:ea typeface="DejaVu Sans"/>
                </a:rPr>
                <a:t>2015</a:t>
              </a:r>
              <a:endParaRPr b="0" lang="it-IT" sz="2400" spc="-1" strike="noStrike">
                <a:latin typeface="Arial"/>
              </a:endParaRPr>
            </a:p>
          </p:txBody>
        </p:sp>
        <p:pic>
          <p:nvPicPr>
            <p:cNvPr id="248" name="Picture 177_0" descr=""/>
            <p:cNvPicPr/>
            <p:nvPr/>
          </p:nvPicPr>
          <p:blipFill>
            <a:blip r:embed="rId4"/>
            <a:stretch/>
          </p:blipFill>
          <p:spPr>
            <a:xfrm>
              <a:off x="10872720" y="4392000"/>
              <a:ext cx="699840" cy="8352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49" name="CustomShape 53"/>
          <p:cNvSpPr/>
          <p:nvPr/>
        </p:nvSpPr>
        <p:spPr>
          <a:xfrm>
            <a:off x="5249520" y="5759280"/>
            <a:ext cx="2225520" cy="105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1" lang="it-IT" sz="2200" spc="-1" strike="noStrike">
                <a:solidFill>
                  <a:srgbClr val="a6a6a6"/>
                </a:solidFill>
                <a:latin typeface="Arial"/>
                <a:ea typeface="DejaVu Sans"/>
              </a:rPr>
              <a:t>     </a:t>
            </a:r>
            <a:r>
              <a:rPr b="1" lang="it-IT" sz="2200" spc="-1" strike="noStrike">
                <a:solidFill>
                  <a:srgbClr val="a6a6a6"/>
                </a:solidFill>
                <a:latin typeface="Arial"/>
                <a:ea typeface="DejaVu Sans"/>
              </a:rPr>
              <a:t>Store Line</a:t>
            </a:r>
            <a:endParaRPr b="0" lang="it-IT" sz="2200" spc="-1" strike="noStrike">
              <a:latin typeface="Arial"/>
            </a:endParaRPr>
          </a:p>
        </p:txBody>
      </p:sp>
      <p:pic>
        <p:nvPicPr>
          <p:cNvPr id="250" name="Picture 78_0" descr=""/>
          <p:cNvPicPr/>
          <p:nvPr/>
        </p:nvPicPr>
        <p:blipFill>
          <a:blip r:embed="rId5"/>
          <a:stretch/>
        </p:blipFill>
        <p:spPr>
          <a:xfrm>
            <a:off x="2376360" y="5339160"/>
            <a:ext cx="4212720" cy="426240"/>
          </a:xfrm>
          <a:prstGeom prst="rect">
            <a:avLst/>
          </a:prstGeom>
          <a:ln>
            <a:noFill/>
          </a:ln>
        </p:spPr>
      </p:pic>
      <p:grpSp>
        <p:nvGrpSpPr>
          <p:cNvPr id="251" name="Group 54"/>
          <p:cNvGrpSpPr/>
          <p:nvPr/>
        </p:nvGrpSpPr>
        <p:grpSpPr>
          <a:xfrm>
            <a:off x="3682080" y="4164480"/>
            <a:ext cx="1288440" cy="1229400"/>
            <a:chOff x="3682080" y="4164480"/>
            <a:chExt cx="1288440" cy="1229400"/>
          </a:xfrm>
        </p:grpSpPr>
        <p:sp>
          <p:nvSpPr>
            <p:cNvPr id="252" name="CustomShape 55"/>
            <p:cNvSpPr/>
            <p:nvPr/>
          </p:nvSpPr>
          <p:spPr>
            <a:xfrm>
              <a:off x="3682080" y="4164480"/>
              <a:ext cx="1288440" cy="67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4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1997</a:t>
              </a:r>
              <a:endParaRPr b="0" lang="it-IT" sz="4000" spc="-1" strike="noStrike">
                <a:latin typeface="Arial"/>
              </a:endParaRPr>
            </a:p>
          </p:txBody>
        </p:sp>
        <p:sp>
          <p:nvSpPr>
            <p:cNvPr id="253" name="CustomShape 56"/>
            <p:cNvSpPr/>
            <p:nvPr/>
          </p:nvSpPr>
          <p:spPr>
            <a:xfrm>
              <a:off x="3725280" y="4847040"/>
              <a:ext cx="1134360" cy="434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4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Millennuim</a:t>
              </a:r>
              <a:endParaRPr b="0" lang="it-IT" sz="14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en-US" sz="14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POS Solution</a:t>
              </a:r>
              <a:endParaRPr b="0" lang="it-IT" sz="1400" spc="-1" strike="noStrike">
                <a:latin typeface="Arial"/>
              </a:endParaRPr>
            </a:p>
          </p:txBody>
        </p:sp>
        <p:sp>
          <p:nvSpPr>
            <p:cNvPr id="254" name="CustomShape 57"/>
            <p:cNvSpPr/>
            <p:nvPr/>
          </p:nvSpPr>
          <p:spPr>
            <a:xfrm>
              <a:off x="3864960" y="488556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5" name="CustomShape 58"/>
            <p:cNvSpPr/>
            <p:nvPr/>
          </p:nvSpPr>
          <p:spPr>
            <a:xfrm>
              <a:off x="3864960" y="5391360"/>
              <a:ext cx="1005840" cy="2520"/>
            </a:xfrm>
            <a:prstGeom prst="rect">
              <a:avLst/>
            </a:prstGeom>
            <a:solidFill>
              <a:srgbClr val="ffffff"/>
            </a:solidFill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" dur="2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Picture 177_23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560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Motore Promozionale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561" name="CustomShape 2"/>
          <p:cNvSpPr/>
          <p:nvPr/>
        </p:nvSpPr>
        <p:spPr>
          <a:xfrm>
            <a:off x="841320" y="987480"/>
            <a:ext cx="10503360" cy="196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62" name="CustomShape 3"/>
          <p:cNvSpPr/>
          <p:nvPr/>
        </p:nvSpPr>
        <p:spPr>
          <a:xfrm flipH="1">
            <a:off x="4578120" y="3889440"/>
            <a:ext cx="1710000" cy="1217160"/>
          </a:xfrm>
          <a:custGeom>
            <a:avLst/>
            <a:gdLst/>
            <a:ahLst/>
            <a:rect l="l" t="t" r="r" b="b"/>
            <a:pathLst>
              <a:path w="2033" h="1718">
                <a:moveTo>
                  <a:pt x="1281" y="1718"/>
                </a:moveTo>
                <a:cubicBezTo>
                  <a:pt x="1281" y="1718"/>
                  <a:pt x="822" y="335"/>
                  <a:pt x="0" y="190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77"/>
                  <a:pt x="1182" y="0"/>
                  <a:pt x="2033" y="1408"/>
                </a:cubicBezTo>
                <a:lnTo>
                  <a:pt x="1281" y="1718"/>
                </a:lnTo>
                <a:close/>
              </a:path>
            </a:pathLst>
          </a:custGeom>
          <a:solidFill>
            <a:srgbClr val="3081a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63" name="CustomShape 4"/>
          <p:cNvSpPr/>
          <p:nvPr/>
        </p:nvSpPr>
        <p:spPr>
          <a:xfrm>
            <a:off x="8146080" y="3853080"/>
            <a:ext cx="1710000" cy="1217160"/>
          </a:xfrm>
          <a:custGeom>
            <a:avLst/>
            <a:gdLst/>
            <a:ahLst/>
            <a:rect l="l" t="t" r="r" b="b"/>
            <a:pathLst>
              <a:path w="2033" h="1718">
                <a:moveTo>
                  <a:pt x="1281" y="1718"/>
                </a:moveTo>
                <a:cubicBezTo>
                  <a:pt x="1281" y="1718"/>
                  <a:pt x="822" y="335"/>
                  <a:pt x="0" y="190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77"/>
                  <a:pt x="1182" y="0"/>
                  <a:pt x="2033" y="1408"/>
                </a:cubicBezTo>
                <a:lnTo>
                  <a:pt x="1281" y="1718"/>
                </a:lnTo>
                <a:close/>
              </a:path>
            </a:pathLst>
          </a:custGeom>
          <a:solidFill>
            <a:srgbClr val="3081a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64" name="CustomShape 5"/>
          <p:cNvSpPr/>
          <p:nvPr/>
        </p:nvSpPr>
        <p:spPr>
          <a:xfrm flipV="1">
            <a:off x="8110080" y="2498760"/>
            <a:ext cx="1710000" cy="1217160"/>
          </a:xfrm>
          <a:custGeom>
            <a:avLst/>
            <a:gdLst/>
            <a:ahLst/>
            <a:rect l="l" t="t" r="r" b="b"/>
            <a:pathLst>
              <a:path w="2033" h="1718">
                <a:moveTo>
                  <a:pt x="1281" y="1718"/>
                </a:moveTo>
                <a:cubicBezTo>
                  <a:pt x="1281" y="1718"/>
                  <a:pt x="822" y="335"/>
                  <a:pt x="0" y="190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77"/>
                  <a:pt x="1182" y="0"/>
                  <a:pt x="2033" y="1408"/>
                </a:cubicBezTo>
                <a:lnTo>
                  <a:pt x="1281" y="1718"/>
                </a:lnTo>
                <a:close/>
              </a:path>
            </a:pathLst>
          </a:custGeom>
          <a:solidFill>
            <a:srgbClr val="3081a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65" name="CustomShape 6"/>
          <p:cNvSpPr/>
          <p:nvPr/>
        </p:nvSpPr>
        <p:spPr>
          <a:xfrm flipH="1" flipV="1">
            <a:off x="4560480" y="2540520"/>
            <a:ext cx="1710000" cy="1217160"/>
          </a:xfrm>
          <a:custGeom>
            <a:avLst/>
            <a:gdLst/>
            <a:ahLst/>
            <a:rect l="l" t="t" r="r" b="b"/>
            <a:pathLst>
              <a:path w="2033" h="1718">
                <a:moveTo>
                  <a:pt x="1281" y="1718"/>
                </a:moveTo>
                <a:cubicBezTo>
                  <a:pt x="1281" y="1718"/>
                  <a:pt x="822" y="335"/>
                  <a:pt x="0" y="190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77"/>
                  <a:pt x="1182" y="0"/>
                  <a:pt x="2033" y="1408"/>
                </a:cubicBezTo>
                <a:lnTo>
                  <a:pt x="1281" y="1718"/>
                </a:lnTo>
                <a:close/>
              </a:path>
            </a:pathLst>
          </a:custGeom>
          <a:solidFill>
            <a:srgbClr val="3081a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66" name="" descr=""/>
          <p:cNvPicPr/>
          <p:nvPr/>
        </p:nvPicPr>
        <p:blipFill>
          <a:blip r:embed="rId2"/>
          <a:stretch/>
        </p:blipFill>
        <p:spPr>
          <a:xfrm>
            <a:off x="371160" y="2448360"/>
            <a:ext cx="3113640" cy="1938240"/>
          </a:xfrm>
          <a:prstGeom prst="rect">
            <a:avLst/>
          </a:prstGeom>
          <a:ln>
            <a:noFill/>
          </a:ln>
        </p:spPr>
      </p:pic>
      <p:sp>
        <p:nvSpPr>
          <p:cNvPr id="567" name="CustomShape 7"/>
          <p:cNvSpPr/>
          <p:nvPr/>
        </p:nvSpPr>
        <p:spPr>
          <a:xfrm>
            <a:off x="5878800" y="3096360"/>
            <a:ext cx="1505880" cy="1434240"/>
          </a:xfrm>
          <a:prstGeom prst="ellipse">
            <a:avLst/>
          </a:prstGeom>
          <a:solidFill>
            <a:srgbClr val="729fcf"/>
          </a:soli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68" name="CustomShape 8"/>
          <p:cNvSpPr/>
          <p:nvPr/>
        </p:nvSpPr>
        <p:spPr>
          <a:xfrm>
            <a:off x="6040440" y="3575520"/>
            <a:ext cx="1153440" cy="53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500" spc="-1" strike="noStrike">
                <a:solidFill>
                  <a:srgbClr val="ffffff"/>
                </a:solidFill>
                <a:latin typeface="Arial"/>
                <a:ea typeface="DejaVu Sans"/>
              </a:rPr>
              <a:t>Campaign</a:t>
            </a:r>
            <a:endParaRPr b="0" lang="it-IT" sz="15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500" spc="-1" strike="noStrike">
                <a:solidFill>
                  <a:srgbClr val="ffffff"/>
                </a:solidFill>
                <a:latin typeface="Arial"/>
                <a:ea typeface="DejaVu Sans"/>
              </a:rPr>
              <a:t>2023</a:t>
            </a:r>
            <a:endParaRPr b="0" lang="it-IT" sz="1500" spc="-1" strike="noStrike">
              <a:latin typeface="Arial"/>
            </a:endParaRPr>
          </a:p>
        </p:txBody>
      </p:sp>
      <p:sp>
        <p:nvSpPr>
          <p:cNvPr id="569" name="CustomShape 9"/>
          <p:cNvSpPr/>
          <p:nvPr/>
        </p:nvSpPr>
        <p:spPr>
          <a:xfrm>
            <a:off x="7138800" y="3096720"/>
            <a:ext cx="1505880" cy="1434240"/>
          </a:xfrm>
          <a:prstGeom prst="ellipse">
            <a:avLst/>
          </a:prstGeom>
          <a:solidFill>
            <a:srgbClr val="729fcf"/>
          </a:soli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70" name="CustomShape 10"/>
          <p:cNvSpPr/>
          <p:nvPr/>
        </p:nvSpPr>
        <p:spPr>
          <a:xfrm>
            <a:off x="7300440" y="3575880"/>
            <a:ext cx="1153440" cy="53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500" spc="-1" strike="noStrike">
                <a:solidFill>
                  <a:srgbClr val="ffffff"/>
                </a:solidFill>
                <a:latin typeface="Arial"/>
                <a:ea typeface="DejaVu Sans"/>
              </a:rPr>
              <a:t>Campaign</a:t>
            </a:r>
            <a:endParaRPr b="0" lang="it-IT" sz="15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500" spc="-1" strike="noStrike">
                <a:solidFill>
                  <a:srgbClr val="ffffff"/>
                </a:solidFill>
                <a:latin typeface="Arial"/>
                <a:ea typeface="DejaVu Sans"/>
              </a:rPr>
              <a:t>2024</a:t>
            </a:r>
            <a:endParaRPr b="0" lang="it-IT" sz="1500" spc="-1" strike="noStrike">
              <a:latin typeface="Arial"/>
            </a:endParaRPr>
          </a:p>
        </p:txBody>
      </p:sp>
      <p:sp>
        <p:nvSpPr>
          <p:cNvPr id="571" name="CustomShape 11"/>
          <p:cNvSpPr/>
          <p:nvPr/>
        </p:nvSpPr>
        <p:spPr>
          <a:xfrm>
            <a:off x="4427640" y="2261160"/>
            <a:ext cx="999360" cy="999360"/>
          </a:xfrm>
          <a:prstGeom prst="ellipse">
            <a:avLst/>
          </a:prstGeom>
          <a:solidFill>
            <a:srgbClr val="ee9c86"/>
          </a:soli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72" name="CustomShape 12"/>
          <p:cNvSpPr/>
          <p:nvPr/>
        </p:nvSpPr>
        <p:spPr>
          <a:xfrm>
            <a:off x="4460760" y="2595960"/>
            <a:ext cx="952200" cy="44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Initiative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573" name="CustomShape 13"/>
          <p:cNvSpPr/>
          <p:nvPr/>
        </p:nvSpPr>
        <p:spPr>
          <a:xfrm>
            <a:off x="4428000" y="4169520"/>
            <a:ext cx="999360" cy="999360"/>
          </a:xfrm>
          <a:prstGeom prst="ellipse">
            <a:avLst/>
          </a:prstGeom>
          <a:solidFill>
            <a:srgbClr val="ee9c86"/>
          </a:soli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74" name="CustomShape 14"/>
          <p:cNvSpPr/>
          <p:nvPr/>
        </p:nvSpPr>
        <p:spPr>
          <a:xfrm>
            <a:off x="4461120" y="4504320"/>
            <a:ext cx="952200" cy="44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Initiative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575" name="CustomShape 15"/>
          <p:cNvSpPr/>
          <p:nvPr/>
        </p:nvSpPr>
        <p:spPr>
          <a:xfrm>
            <a:off x="9036000" y="4169880"/>
            <a:ext cx="999360" cy="999360"/>
          </a:xfrm>
          <a:prstGeom prst="ellipse">
            <a:avLst/>
          </a:prstGeom>
          <a:solidFill>
            <a:srgbClr val="ee9c86"/>
          </a:soli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76" name="CustomShape 16"/>
          <p:cNvSpPr/>
          <p:nvPr/>
        </p:nvSpPr>
        <p:spPr>
          <a:xfrm>
            <a:off x="9069120" y="4504680"/>
            <a:ext cx="952200" cy="44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Initiative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577" name="CustomShape 17"/>
          <p:cNvSpPr/>
          <p:nvPr/>
        </p:nvSpPr>
        <p:spPr>
          <a:xfrm>
            <a:off x="9036360" y="2334240"/>
            <a:ext cx="999360" cy="999360"/>
          </a:xfrm>
          <a:prstGeom prst="ellipse">
            <a:avLst/>
          </a:prstGeom>
          <a:solidFill>
            <a:srgbClr val="ee9c86"/>
          </a:soli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78" name="CustomShape 18"/>
          <p:cNvSpPr/>
          <p:nvPr/>
        </p:nvSpPr>
        <p:spPr>
          <a:xfrm>
            <a:off x="9069480" y="2669040"/>
            <a:ext cx="952200" cy="44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ffffff"/>
                </a:solidFill>
                <a:latin typeface="Arial"/>
                <a:ea typeface="DejaVu Sans"/>
              </a:rPr>
              <a:t>Initiative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579" name="CustomShape 19"/>
          <p:cNvSpPr/>
          <p:nvPr/>
        </p:nvSpPr>
        <p:spPr>
          <a:xfrm>
            <a:off x="4115880" y="1551600"/>
            <a:ext cx="713880" cy="711000"/>
          </a:xfrm>
          <a:prstGeom prst="ellipse">
            <a:avLst/>
          </a:prstGeom>
          <a:gradFill rotWithShape="0">
            <a:gsLst>
              <a:gs pos="0">
                <a:srgbClr val="94bd5e"/>
              </a:gs>
              <a:gs pos="100000">
                <a:srgbClr val="5c8526"/>
              </a:gs>
            </a:gsLst>
            <a:lin ang="1800000"/>
          </a:gra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80" name="CustomShape 20"/>
          <p:cNvSpPr/>
          <p:nvPr/>
        </p:nvSpPr>
        <p:spPr>
          <a:xfrm>
            <a:off x="4107960" y="1744200"/>
            <a:ext cx="728280" cy="28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300" spc="-1" strike="noStrike">
                <a:solidFill>
                  <a:srgbClr val="ffffff"/>
                </a:solidFill>
                <a:latin typeface="Arial"/>
                <a:ea typeface="DejaVu Sans"/>
              </a:rPr>
              <a:t>Action</a:t>
            </a:r>
            <a:endParaRPr b="0" lang="it-IT" sz="1300" spc="-1" strike="noStrike">
              <a:latin typeface="Arial"/>
            </a:endParaRPr>
          </a:p>
        </p:txBody>
      </p:sp>
      <p:sp>
        <p:nvSpPr>
          <p:cNvPr id="581" name="CustomShape 21"/>
          <p:cNvSpPr/>
          <p:nvPr/>
        </p:nvSpPr>
        <p:spPr>
          <a:xfrm>
            <a:off x="5022720" y="1548360"/>
            <a:ext cx="713880" cy="711000"/>
          </a:xfrm>
          <a:prstGeom prst="ellipse">
            <a:avLst/>
          </a:prstGeom>
          <a:gradFill rotWithShape="0">
            <a:gsLst>
              <a:gs pos="0">
                <a:srgbClr val="94bd5e"/>
              </a:gs>
              <a:gs pos="100000">
                <a:srgbClr val="5c8526"/>
              </a:gs>
            </a:gsLst>
            <a:lin ang="1800000"/>
          </a:gra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82" name="CustomShape 22"/>
          <p:cNvSpPr/>
          <p:nvPr/>
        </p:nvSpPr>
        <p:spPr>
          <a:xfrm>
            <a:off x="5014800" y="1740960"/>
            <a:ext cx="728280" cy="28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300" spc="-1" strike="noStrike">
                <a:solidFill>
                  <a:srgbClr val="ffffff"/>
                </a:solidFill>
                <a:latin typeface="Arial"/>
                <a:ea typeface="DejaVu Sans"/>
              </a:rPr>
              <a:t>Action</a:t>
            </a:r>
            <a:endParaRPr b="0" lang="it-IT" sz="1300" spc="-1" strike="noStrike">
              <a:latin typeface="Arial"/>
            </a:endParaRPr>
          </a:p>
        </p:txBody>
      </p:sp>
      <p:sp>
        <p:nvSpPr>
          <p:cNvPr id="583" name="CustomShape 23"/>
          <p:cNvSpPr/>
          <p:nvPr/>
        </p:nvSpPr>
        <p:spPr>
          <a:xfrm>
            <a:off x="8723880" y="1587600"/>
            <a:ext cx="713880" cy="711000"/>
          </a:xfrm>
          <a:prstGeom prst="ellipse">
            <a:avLst/>
          </a:prstGeom>
          <a:gradFill rotWithShape="0">
            <a:gsLst>
              <a:gs pos="0">
                <a:srgbClr val="94bd5e"/>
              </a:gs>
              <a:gs pos="100000">
                <a:srgbClr val="5c8526"/>
              </a:gs>
            </a:gsLst>
            <a:lin ang="1800000"/>
          </a:gra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84" name="CustomShape 24"/>
          <p:cNvSpPr/>
          <p:nvPr/>
        </p:nvSpPr>
        <p:spPr>
          <a:xfrm>
            <a:off x="8715960" y="1780200"/>
            <a:ext cx="728280" cy="28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300" spc="-1" strike="noStrike">
                <a:solidFill>
                  <a:srgbClr val="ffffff"/>
                </a:solidFill>
                <a:latin typeface="Arial"/>
                <a:ea typeface="DejaVu Sans"/>
              </a:rPr>
              <a:t>Action</a:t>
            </a:r>
            <a:endParaRPr b="0" lang="it-IT" sz="1300" spc="-1" strike="noStrike">
              <a:latin typeface="Arial"/>
            </a:endParaRPr>
          </a:p>
        </p:txBody>
      </p:sp>
      <p:sp>
        <p:nvSpPr>
          <p:cNvPr id="585" name="CustomShape 25"/>
          <p:cNvSpPr/>
          <p:nvPr/>
        </p:nvSpPr>
        <p:spPr>
          <a:xfrm>
            <a:off x="9630360" y="1584360"/>
            <a:ext cx="713880" cy="711000"/>
          </a:xfrm>
          <a:prstGeom prst="ellipse">
            <a:avLst/>
          </a:prstGeom>
          <a:gradFill rotWithShape="0">
            <a:gsLst>
              <a:gs pos="0">
                <a:srgbClr val="94bd5e"/>
              </a:gs>
              <a:gs pos="100000">
                <a:srgbClr val="5c8526"/>
              </a:gs>
            </a:gsLst>
            <a:lin ang="1800000"/>
          </a:gra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86" name="CustomShape 26"/>
          <p:cNvSpPr/>
          <p:nvPr/>
        </p:nvSpPr>
        <p:spPr>
          <a:xfrm>
            <a:off x="9622440" y="1812960"/>
            <a:ext cx="728280" cy="28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300" spc="-1" strike="noStrike">
                <a:solidFill>
                  <a:srgbClr val="ffffff"/>
                </a:solidFill>
                <a:latin typeface="Arial"/>
                <a:ea typeface="DejaVu Sans"/>
              </a:rPr>
              <a:t>Action</a:t>
            </a:r>
            <a:endParaRPr b="0" lang="it-IT" sz="1300" spc="-1" strike="noStrike">
              <a:latin typeface="Arial"/>
            </a:endParaRPr>
          </a:p>
        </p:txBody>
      </p:sp>
      <p:sp>
        <p:nvSpPr>
          <p:cNvPr id="587" name="CustomShape 27"/>
          <p:cNvSpPr/>
          <p:nvPr/>
        </p:nvSpPr>
        <p:spPr>
          <a:xfrm>
            <a:off x="8760240" y="5187600"/>
            <a:ext cx="713880" cy="711000"/>
          </a:xfrm>
          <a:prstGeom prst="ellipse">
            <a:avLst/>
          </a:prstGeom>
          <a:gradFill rotWithShape="0">
            <a:gsLst>
              <a:gs pos="0">
                <a:srgbClr val="94bd5e"/>
              </a:gs>
              <a:gs pos="100000">
                <a:srgbClr val="5c8526"/>
              </a:gs>
            </a:gsLst>
            <a:lin ang="1800000"/>
          </a:gra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88" name="CustomShape 28"/>
          <p:cNvSpPr/>
          <p:nvPr/>
        </p:nvSpPr>
        <p:spPr>
          <a:xfrm>
            <a:off x="8752320" y="5416200"/>
            <a:ext cx="728280" cy="28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300" spc="-1" strike="noStrike">
                <a:solidFill>
                  <a:srgbClr val="ffffff"/>
                </a:solidFill>
                <a:latin typeface="Arial"/>
                <a:ea typeface="DejaVu Sans"/>
              </a:rPr>
              <a:t>Action</a:t>
            </a:r>
            <a:endParaRPr b="0" lang="it-IT" sz="1300" spc="-1" strike="noStrike">
              <a:latin typeface="Arial"/>
            </a:endParaRPr>
          </a:p>
        </p:txBody>
      </p:sp>
      <p:sp>
        <p:nvSpPr>
          <p:cNvPr id="589" name="CustomShape 29"/>
          <p:cNvSpPr/>
          <p:nvPr/>
        </p:nvSpPr>
        <p:spPr>
          <a:xfrm>
            <a:off x="9666720" y="5184360"/>
            <a:ext cx="713880" cy="711000"/>
          </a:xfrm>
          <a:prstGeom prst="ellipse">
            <a:avLst/>
          </a:prstGeom>
          <a:gradFill rotWithShape="0">
            <a:gsLst>
              <a:gs pos="0">
                <a:srgbClr val="94bd5e"/>
              </a:gs>
              <a:gs pos="100000">
                <a:srgbClr val="5c8526"/>
              </a:gs>
            </a:gsLst>
            <a:lin ang="1800000"/>
          </a:gra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90" name="CustomShape 30"/>
          <p:cNvSpPr/>
          <p:nvPr/>
        </p:nvSpPr>
        <p:spPr>
          <a:xfrm>
            <a:off x="9658800" y="5412960"/>
            <a:ext cx="728280" cy="28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300" spc="-1" strike="noStrike">
                <a:solidFill>
                  <a:srgbClr val="ffffff"/>
                </a:solidFill>
                <a:latin typeface="Arial"/>
                <a:ea typeface="DejaVu Sans"/>
              </a:rPr>
              <a:t>Action</a:t>
            </a:r>
            <a:endParaRPr b="0" lang="it-IT" sz="1300" spc="-1" strike="noStrike">
              <a:latin typeface="Arial"/>
            </a:endParaRPr>
          </a:p>
        </p:txBody>
      </p:sp>
      <p:sp>
        <p:nvSpPr>
          <p:cNvPr id="591" name="CustomShape 31"/>
          <p:cNvSpPr/>
          <p:nvPr/>
        </p:nvSpPr>
        <p:spPr>
          <a:xfrm>
            <a:off x="4116960" y="5151600"/>
            <a:ext cx="713880" cy="711000"/>
          </a:xfrm>
          <a:prstGeom prst="ellipse">
            <a:avLst/>
          </a:prstGeom>
          <a:gradFill rotWithShape="0">
            <a:gsLst>
              <a:gs pos="0">
                <a:srgbClr val="94bd5e"/>
              </a:gs>
              <a:gs pos="100000">
                <a:srgbClr val="5c8526"/>
              </a:gs>
            </a:gsLst>
            <a:lin ang="1800000"/>
          </a:gra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92" name="CustomShape 32"/>
          <p:cNvSpPr/>
          <p:nvPr/>
        </p:nvSpPr>
        <p:spPr>
          <a:xfrm>
            <a:off x="4109040" y="5380200"/>
            <a:ext cx="728280" cy="28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300" spc="-1" strike="noStrike">
                <a:solidFill>
                  <a:srgbClr val="ffffff"/>
                </a:solidFill>
                <a:latin typeface="Arial"/>
                <a:ea typeface="DejaVu Sans"/>
              </a:rPr>
              <a:t>Action</a:t>
            </a:r>
            <a:endParaRPr b="0" lang="it-IT" sz="1300" spc="-1" strike="noStrike">
              <a:latin typeface="Arial"/>
            </a:endParaRPr>
          </a:p>
        </p:txBody>
      </p:sp>
      <p:sp>
        <p:nvSpPr>
          <p:cNvPr id="593" name="CustomShape 33"/>
          <p:cNvSpPr/>
          <p:nvPr/>
        </p:nvSpPr>
        <p:spPr>
          <a:xfrm>
            <a:off x="5023800" y="5148360"/>
            <a:ext cx="713880" cy="711000"/>
          </a:xfrm>
          <a:prstGeom prst="ellipse">
            <a:avLst/>
          </a:prstGeom>
          <a:gradFill rotWithShape="0">
            <a:gsLst>
              <a:gs pos="0">
                <a:srgbClr val="94bd5e"/>
              </a:gs>
              <a:gs pos="100000">
                <a:srgbClr val="5c8526"/>
              </a:gs>
            </a:gsLst>
            <a:lin ang="1800000"/>
          </a:gradFill>
          <a:ln w="57240">
            <a:solidFill>
              <a:srgbClr val="ffffff"/>
            </a:solidFill>
            <a:round/>
          </a:ln>
          <a:effectLst>
            <a:outerShdw dir="0" dist="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94" name="CustomShape 34"/>
          <p:cNvSpPr/>
          <p:nvPr/>
        </p:nvSpPr>
        <p:spPr>
          <a:xfrm>
            <a:off x="5015880" y="5376960"/>
            <a:ext cx="728280" cy="28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300" spc="-1" strike="noStrike">
                <a:solidFill>
                  <a:srgbClr val="ffffff"/>
                </a:solidFill>
                <a:latin typeface="Arial"/>
                <a:ea typeface="DejaVu Sans"/>
              </a:rPr>
              <a:t>Action</a:t>
            </a:r>
            <a:endParaRPr b="0" lang="it-IT" sz="1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Picture 177_24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596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Motore Promozionale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597" name="CustomShape 2"/>
          <p:cNvSpPr/>
          <p:nvPr/>
        </p:nvSpPr>
        <p:spPr>
          <a:xfrm>
            <a:off x="841320" y="987480"/>
            <a:ext cx="10503360" cy="196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8" name="CustomShape 3"/>
          <p:cNvSpPr/>
          <p:nvPr/>
        </p:nvSpPr>
        <p:spPr>
          <a:xfrm>
            <a:off x="6221160" y="1506600"/>
            <a:ext cx="2590200" cy="2045880"/>
          </a:xfrm>
          <a:custGeom>
            <a:avLst/>
            <a:gdLst/>
            <a:ahLst/>
            <a:rect l="l" t="t" r="r" b="b"/>
            <a:pathLst>
              <a:path w="559" h="442">
                <a:moveTo>
                  <a:pt x="286" y="442"/>
                </a:moveTo>
                <a:cubicBezTo>
                  <a:pt x="285" y="442"/>
                  <a:pt x="285" y="442"/>
                  <a:pt x="285" y="442"/>
                </a:cubicBezTo>
                <a:cubicBezTo>
                  <a:pt x="213" y="420"/>
                  <a:pt x="213" y="420"/>
                  <a:pt x="213" y="420"/>
                </a:cubicBezTo>
                <a:cubicBezTo>
                  <a:pt x="211" y="419"/>
                  <a:pt x="210" y="417"/>
                  <a:pt x="210" y="415"/>
                </a:cubicBezTo>
                <a:cubicBezTo>
                  <a:pt x="211" y="411"/>
                  <a:pt x="212" y="406"/>
                  <a:pt x="212" y="402"/>
                </a:cubicBezTo>
                <a:cubicBezTo>
                  <a:pt x="212" y="365"/>
                  <a:pt x="182" y="335"/>
                  <a:pt x="145" y="335"/>
                </a:cubicBezTo>
                <a:cubicBezTo>
                  <a:pt x="118" y="335"/>
                  <a:pt x="93" y="351"/>
                  <a:pt x="83" y="376"/>
                </a:cubicBezTo>
                <a:cubicBezTo>
                  <a:pt x="82" y="378"/>
                  <a:pt x="81" y="379"/>
                  <a:pt x="79" y="379"/>
                </a:cubicBezTo>
                <a:cubicBezTo>
                  <a:pt x="79" y="379"/>
                  <a:pt x="78" y="379"/>
                  <a:pt x="78" y="378"/>
                </a:cubicBezTo>
                <a:cubicBezTo>
                  <a:pt x="3" y="355"/>
                  <a:pt x="3" y="355"/>
                  <a:pt x="3" y="355"/>
                </a:cubicBezTo>
                <a:cubicBezTo>
                  <a:pt x="2" y="355"/>
                  <a:pt x="1" y="354"/>
                  <a:pt x="0" y="353"/>
                </a:cubicBezTo>
                <a:cubicBezTo>
                  <a:pt x="0" y="352"/>
                  <a:pt x="0" y="351"/>
                  <a:pt x="0" y="350"/>
                </a:cubicBezTo>
                <a:cubicBezTo>
                  <a:pt x="37" y="249"/>
                  <a:pt x="103" y="162"/>
                  <a:pt x="191" y="99"/>
                </a:cubicBezTo>
                <a:cubicBezTo>
                  <a:pt x="280" y="36"/>
                  <a:pt x="384" y="2"/>
                  <a:pt x="492" y="0"/>
                </a:cubicBezTo>
                <a:cubicBezTo>
                  <a:pt x="492" y="0"/>
                  <a:pt x="492" y="0"/>
                  <a:pt x="492" y="0"/>
                </a:cubicBezTo>
                <a:cubicBezTo>
                  <a:pt x="493" y="0"/>
                  <a:pt x="494" y="0"/>
                  <a:pt x="495" y="1"/>
                </a:cubicBezTo>
                <a:cubicBezTo>
                  <a:pt x="495" y="2"/>
                  <a:pt x="496" y="3"/>
                  <a:pt x="496" y="4"/>
                </a:cubicBezTo>
                <a:cubicBezTo>
                  <a:pt x="496" y="90"/>
                  <a:pt x="496" y="90"/>
                  <a:pt x="496" y="90"/>
                </a:cubicBezTo>
                <a:cubicBezTo>
                  <a:pt x="496" y="93"/>
                  <a:pt x="498" y="94"/>
                  <a:pt x="500" y="94"/>
                </a:cubicBezTo>
                <a:cubicBezTo>
                  <a:pt x="500" y="94"/>
                  <a:pt x="500" y="94"/>
                  <a:pt x="500" y="94"/>
                </a:cubicBezTo>
                <a:cubicBezTo>
                  <a:pt x="533" y="95"/>
                  <a:pt x="559" y="121"/>
                  <a:pt x="559" y="154"/>
                </a:cubicBezTo>
                <a:cubicBezTo>
                  <a:pt x="559" y="186"/>
                  <a:pt x="533" y="213"/>
                  <a:pt x="500" y="213"/>
                </a:cubicBezTo>
                <a:cubicBezTo>
                  <a:pt x="500" y="213"/>
                  <a:pt x="500" y="213"/>
                  <a:pt x="500" y="213"/>
                </a:cubicBezTo>
                <a:cubicBezTo>
                  <a:pt x="498" y="213"/>
                  <a:pt x="496" y="214"/>
                  <a:pt x="496" y="217"/>
                </a:cubicBezTo>
                <a:cubicBezTo>
                  <a:pt x="496" y="298"/>
                  <a:pt x="496" y="298"/>
                  <a:pt x="496" y="298"/>
                </a:cubicBezTo>
                <a:cubicBezTo>
                  <a:pt x="496" y="300"/>
                  <a:pt x="494" y="302"/>
                  <a:pt x="492" y="302"/>
                </a:cubicBezTo>
                <a:cubicBezTo>
                  <a:pt x="491" y="302"/>
                  <a:pt x="491" y="302"/>
                  <a:pt x="491" y="302"/>
                </a:cubicBezTo>
                <a:cubicBezTo>
                  <a:pt x="490" y="302"/>
                  <a:pt x="489" y="302"/>
                  <a:pt x="489" y="302"/>
                </a:cubicBezTo>
                <a:cubicBezTo>
                  <a:pt x="487" y="302"/>
                  <a:pt x="487" y="302"/>
                  <a:pt x="487" y="302"/>
                </a:cubicBezTo>
                <a:cubicBezTo>
                  <a:pt x="485" y="303"/>
                  <a:pt x="483" y="303"/>
                  <a:pt x="481" y="303"/>
                </a:cubicBezTo>
                <a:cubicBezTo>
                  <a:pt x="481" y="303"/>
                  <a:pt x="480" y="303"/>
                  <a:pt x="479" y="303"/>
                </a:cubicBezTo>
                <a:cubicBezTo>
                  <a:pt x="477" y="303"/>
                  <a:pt x="477" y="303"/>
                  <a:pt x="477" y="303"/>
                </a:cubicBezTo>
                <a:cubicBezTo>
                  <a:pt x="476" y="303"/>
                  <a:pt x="474" y="303"/>
                  <a:pt x="472" y="304"/>
                </a:cubicBezTo>
                <a:cubicBezTo>
                  <a:pt x="472" y="304"/>
                  <a:pt x="468" y="304"/>
                  <a:pt x="468" y="304"/>
                </a:cubicBezTo>
                <a:cubicBezTo>
                  <a:pt x="466" y="305"/>
                  <a:pt x="465" y="305"/>
                  <a:pt x="464" y="305"/>
                </a:cubicBezTo>
                <a:cubicBezTo>
                  <a:pt x="463" y="305"/>
                  <a:pt x="462" y="305"/>
                  <a:pt x="461" y="305"/>
                </a:cubicBezTo>
                <a:cubicBezTo>
                  <a:pt x="459" y="306"/>
                  <a:pt x="459" y="306"/>
                  <a:pt x="459" y="306"/>
                </a:cubicBezTo>
                <a:cubicBezTo>
                  <a:pt x="457" y="306"/>
                  <a:pt x="456" y="306"/>
                  <a:pt x="455" y="306"/>
                </a:cubicBezTo>
                <a:cubicBezTo>
                  <a:pt x="454" y="307"/>
                  <a:pt x="450" y="308"/>
                  <a:pt x="450" y="308"/>
                </a:cubicBezTo>
                <a:cubicBezTo>
                  <a:pt x="448" y="308"/>
                  <a:pt x="447" y="308"/>
                  <a:pt x="446" y="308"/>
                </a:cubicBezTo>
                <a:cubicBezTo>
                  <a:pt x="445" y="309"/>
                  <a:pt x="444" y="309"/>
                  <a:pt x="443" y="309"/>
                </a:cubicBezTo>
                <a:cubicBezTo>
                  <a:pt x="442" y="309"/>
                  <a:pt x="442" y="309"/>
                  <a:pt x="442" y="309"/>
                </a:cubicBezTo>
                <a:cubicBezTo>
                  <a:pt x="440" y="310"/>
                  <a:pt x="439" y="310"/>
                  <a:pt x="438" y="311"/>
                </a:cubicBezTo>
                <a:cubicBezTo>
                  <a:pt x="436" y="311"/>
                  <a:pt x="435" y="311"/>
                  <a:pt x="434" y="312"/>
                </a:cubicBezTo>
                <a:cubicBezTo>
                  <a:pt x="432" y="312"/>
                  <a:pt x="431" y="313"/>
                  <a:pt x="429" y="313"/>
                </a:cubicBezTo>
                <a:cubicBezTo>
                  <a:pt x="428" y="314"/>
                  <a:pt x="426" y="314"/>
                  <a:pt x="425" y="315"/>
                </a:cubicBezTo>
                <a:cubicBezTo>
                  <a:pt x="424" y="315"/>
                  <a:pt x="422" y="316"/>
                  <a:pt x="421" y="316"/>
                </a:cubicBezTo>
                <a:cubicBezTo>
                  <a:pt x="420" y="317"/>
                  <a:pt x="418" y="317"/>
                  <a:pt x="417" y="318"/>
                </a:cubicBezTo>
                <a:cubicBezTo>
                  <a:pt x="415" y="318"/>
                  <a:pt x="414" y="319"/>
                  <a:pt x="413" y="319"/>
                </a:cubicBezTo>
                <a:cubicBezTo>
                  <a:pt x="412" y="320"/>
                  <a:pt x="410" y="320"/>
                  <a:pt x="409" y="321"/>
                </a:cubicBezTo>
                <a:cubicBezTo>
                  <a:pt x="407" y="322"/>
                  <a:pt x="406" y="322"/>
                  <a:pt x="405" y="323"/>
                </a:cubicBezTo>
                <a:cubicBezTo>
                  <a:pt x="404" y="323"/>
                  <a:pt x="402" y="324"/>
                  <a:pt x="401" y="325"/>
                </a:cubicBezTo>
                <a:cubicBezTo>
                  <a:pt x="400" y="325"/>
                  <a:pt x="398" y="326"/>
                  <a:pt x="397" y="326"/>
                </a:cubicBezTo>
                <a:cubicBezTo>
                  <a:pt x="396" y="327"/>
                  <a:pt x="394" y="328"/>
                  <a:pt x="393" y="328"/>
                </a:cubicBezTo>
                <a:cubicBezTo>
                  <a:pt x="392" y="329"/>
                  <a:pt x="391" y="330"/>
                  <a:pt x="390" y="330"/>
                </a:cubicBezTo>
                <a:cubicBezTo>
                  <a:pt x="388" y="331"/>
                  <a:pt x="387" y="332"/>
                  <a:pt x="385" y="333"/>
                </a:cubicBezTo>
                <a:cubicBezTo>
                  <a:pt x="383" y="334"/>
                  <a:pt x="383" y="334"/>
                  <a:pt x="383" y="334"/>
                </a:cubicBezTo>
                <a:cubicBezTo>
                  <a:pt x="381" y="335"/>
                  <a:pt x="379" y="336"/>
                  <a:pt x="378" y="337"/>
                </a:cubicBezTo>
                <a:cubicBezTo>
                  <a:pt x="375" y="339"/>
                  <a:pt x="375" y="339"/>
                  <a:pt x="375" y="339"/>
                </a:cubicBezTo>
                <a:cubicBezTo>
                  <a:pt x="374" y="340"/>
                  <a:pt x="372" y="341"/>
                  <a:pt x="371" y="342"/>
                </a:cubicBezTo>
                <a:cubicBezTo>
                  <a:pt x="368" y="344"/>
                  <a:pt x="368" y="344"/>
                  <a:pt x="368" y="344"/>
                </a:cubicBezTo>
                <a:cubicBezTo>
                  <a:pt x="367" y="345"/>
                  <a:pt x="365" y="346"/>
                  <a:pt x="364" y="347"/>
                </a:cubicBezTo>
                <a:cubicBezTo>
                  <a:pt x="363" y="347"/>
                  <a:pt x="362" y="348"/>
                  <a:pt x="361" y="349"/>
                </a:cubicBezTo>
                <a:cubicBezTo>
                  <a:pt x="360" y="350"/>
                  <a:pt x="358" y="351"/>
                  <a:pt x="357" y="352"/>
                </a:cubicBezTo>
                <a:cubicBezTo>
                  <a:pt x="355" y="354"/>
                  <a:pt x="355" y="354"/>
                  <a:pt x="355" y="354"/>
                </a:cubicBezTo>
                <a:cubicBezTo>
                  <a:pt x="353" y="355"/>
                  <a:pt x="352" y="356"/>
                  <a:pt x="350" y="358"/>
                </a:cubicBezTo>
                <a:cubicBezTo>
                  <a:pt x="349" y="359"/>
                  <a:pt x="349" y="359"/>
                  <a:pt x="349" y="359"/>
                </a:cubicBezTo>
                <a:cubicBezTo>
                  <a:pt x="347" y="360"/>
                  <a:pt x="345" y="362"/>
                  <a:pt x="344" y="363"/>
                </a:cubicBezTo>
                <a:cubicBezTo>
                  <a:pt x="343" y="364"/>
                  <a:pt x="343" y="364"/>
                  <a:pt x="343" y="364"/>
                </a:cubicBezTo>
                <a:cubicBezTo>
                  <a:pt x="341" y="366"/>
                  <a:pt x="339" y="368"/>
                  <a:pt x="338" y="369"/>
                </a:cubicBezTo>
                <a:cubicBezTo>
                  <a:pt x="337" y="370"/>
                  <a:pt x="337" y="370"/>
                  <a:pt x="337" y="370"/>
                </a:cubicBezTo>
                <a:cubicBezTo>
                  <a:pt x="317" y="390"/>
                  <a:pt x="301" y="414"/>
                  <a:pt x="289" y="440"/>
                </a:cubicBezTo>
                <a:cubicBezTo>
                  <a:pt x="289" y="441"/>
                  <a:pt x="287" y="442"/>
                  <a:pt x="286" y="442"/>
                </a:cubicBezTo>
                <a:close/>
              </a:path>
            </a:pathLst>
          </a:custGeom>
          <a:gradFill rotWithShape="0">
            <a:gsLst>
              <a:gs pos="0">
                <a:srgbClr val="3f4f3d"/>
              </a:gs>
              <a:gs pos="100000">
                <a:srgbClr val="83a67f"/>
              </a:gs>
            </a:gsLst>
            <a:lin ang="18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9" name="CustomShape 4"/>
          <p:cNvSpPr/>
          <p:nvPr/>
        </p:nvSpPr>
        <p:spPr>
          <a:xfrm>
            <a:off x="8562240" y="1506600"/>
            <a:ext cx="2302920" cy="2142000"/>
          </a:xfrm>
          <a:custGeom>
            <a:avLst/>
            <a:gdLst/>
            <a:ahLst/>
            <a:rect l="l" t="t" r="r" b="b"/>
            <a:pathLst>
              <a:path w="497" h="463">
                <a:moveTo>
                  <a:pt x="353" y="463"/>
                </a:moveTo>
                <a:cubicBezTo>
                  <a:pt x="327" y="463"/>
                  <a:pt x="304" y="446"/>
                  <a:pt x="296" y="420"/>
                </a:cubicBezTo>
                <a:cubicBezTo>
                  <a:pt x="296" y="419"/>
                  <a:pt x="295" y="418"/>
                  <a:pt x="295" y="418"/>
                </a:cubicBezTo>
                <a:cubicBezTo>
                  <a:pt x="294" y="417"/>
                  <a:pt x="293" y="417"/>
                  <a:pt x="293" y="417"/>
                </a:cubicBezTo>
                <a:cubicBezTo>
                  <a:pt x="292" y="417"/>
                  <a:pt x="292" y="417"/>
                  <a:pt x="291" y="417"/>
                </a:cubicBezTo>
                <a:cubicBezTo>
                  <a:pt x="211" y="442"/>
                  <a:pt x="211" y="442"/>
                  <a:pt x="211" y="442"/>
                </a:cubicBezTo>
                <a:cubicBezTo>
                  <a:pt x="211" y="442"/>
                  <a:pt x="211" y="442"/>
                  <a:pt x="210" y="442"/>
                </a:cubicBezTo>
                <a:cubicBezTo>
                  <a:pt x="209" y="442"/>
                  <a:pt x="207" y="441"/>
                  <a:pt x="207" y="440"/>
                </a:cubicBezTo>
                <a:cubicBezTo>
                  <a:pt x="171" y="360"/>
                  <a:pt x="92" y="306"/>
                  <a:pt x="5" y="302"/>
                </a:cubicBezTo>
                <a:cubicBezTo>
                  <a:pt x="4" y="302"/>
                  <a:pt x="4" y="302"/>
                  <a:pt x="4" y="302"/>
                </a:cubicBezTo>
                <a:cubicBezTo>
                  <a:pt x="1" y="302"/>
                  <a:pt x="0" y="300"/>
                  <a:pt x="0" y="298"/>
                </a:cubicBezTo>
                <a:cubicBezTo>
                  <a:pt x="0" y="224"/>
                  <a:pt x="0" y="224"/>
                  <a:pt x="0" y="224"/>
                </a:cubicBezTo>
                <a:cubicBezTo>
                  <a:pt x="0" y="222"/>
                  <a:pt x="1" y="221"/>
                  <a:pt x="3" y="220"/>
                </a:cubicBezTo>
                <a:cubicBezTo>
                  <a:pt x="37" y="217"/>
                  <a:pt x="63" y="188"/>
                  <a:pt x="63" y="154"/>
                </a:cubicBezTo>
                <a:cubicBezTo>
                  <a:pt x="63" y="119"/>
                  <a:pt x="37" y="91"/>
                  <a:pt x="3" y="87"/>
                </a:cubicBezTo>
                <a:cubicBezTo>
                  <a:pt x="1" y="87"/>
                  <a:pt x="0" y="85"/>
                  <a:pt x="0" y="83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224" y="4"/>
                  <a:pt x="421" y="145"/>
                  <a:pt x="496" y="350"/>
                </a:cubicBezTo>
                <a:cubicBezTo>
                  <a:pt x="497" y="351"/>
                  <a:pt x="496" y="353"/>
                  <a:pt x="496" y="354"/>
                </a:cubicBezTo>
                <a:cubicBezTo>
                  <a:pt x="495" y="355"/>
                  <a:pt x="495" y="355"/>
                  <a:pt x="494" y="356"/>
                </a:cubicBezTo>
                <a:cubicBezTo>
                  <a:pt x="412" y="381"/>
                  <a:pt x="412" y="381"/>
                  <a:pt x="412" y="381"/>
                </a:cubicBezTo>
                <a:cubicBezTo>
                  <a:pt x="411" y="381"/>
                  <a:pt x="410" y="382"/>
                  <a:pt x="410" y="383"/>
                </a:cubicBezTo>
                <a:cubicBezTo>
                  <a:pt x="409" y="383"/>
                  <a:pt x="409" y="385"/>
                  <a:pt x="409" y="386"/>
                </a:cubicBezTo>
                <a:cubicBezTo>
                  <a:pt x="411" y="392"/>
                  <a:pt x="412" y="398"/>
                  <a:pt x="412" y="404"/>
                </a:cubicBezTo>
                <a:cubicBezTo>
                  <a:pt x="412" y="437"/>
                  <a:pt x="386" y="463"/>
                  <a:pt x="353" y="463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00" name="CustomShape 5"/>
          <p:cNvSpPr/>
          <p:nvPr/>
        </p:nvSpPr>
        <p:spPr>
          <a:xfrm>
            <a:off x="9198360" y="3192120"/>
            <a:ext cx="1810080" cy="2750400"/>
          </a:xfrm>
          <a:custGeom>
            <a:avLst/>
            <a:gdLst/>
            <a:ahLst/>
            <a:rect l="l" t="t" r="r" b="b"/>
            <a:pathLst>
              <a:path w="391" h="594">
                <a:moveTo>
                  <a:pt x="177" y="594"/>
                </a:moveTo>
                <a:cubicBezTo>
                  <a:pt x="177" y="594"/>
                  <a:pt x="177" y="594"/>
                  <a:pt x="177" y="594"/>
                </a:cubicBezTo>
                <a:cubicBezTo>
                  <a:pt x="175" y="594"/>
                  <a:pt x="175" y="594"/>
                  <a:pt x="174" y="593"/>
                </a:cubicBezTo>
                <a:cubicBezTo>
                  <a:pt x="122" y="521"/>
                  <a:pt x="122" y="521"/>
                  <a:pt x="122" y="521"/>
                </a:cubicBezTo>
                <a:cubicBezTo>
                  <a:pt x="121" y="520"/>
                  <a:pt x="120" y="519"/>
                  <a:pt x="119" y="519"/>
                </a:cubicBezTo>
                <a:cubicBezTo>
                  <a:pt x="119" y="519"/>
                  <a:pt x="119" y="519"/>
                  <a:pt x="119" y="519"/>
                </a:cubicBezTo>
                <a:cubicBezTo>
                  <a:pt x="118" y="519"/>
                  <a:pt x="117" y="520"/>
                  <a:pt x="116" y="520"/>
                </a:cubicBezTo>
                <a:cubicBezTo>
                  <a:pt x="106" y="527"/>
                  <a:pt x="94" y="531"/>
                  <a:pt x="82" y="531"/>
                </a:cubicBezTo>
                <a:cubicBezTo>
                  <a:pt x="49" y="531"/>
                  <a:pt x="23" y="505"/>
                  <a:pt x="23" y="472"/>
                </a:cubicBezTo>
                <a:cubicBezTo>
                  <a:pt x="23" y="453"/>
                  <a:pt x="32" y="435"/>
                  <a:pt x="47" y="424"/>
                </a:cubicBezTo>
                <a:cubicBezTo>
                  <a:pt x="48" y="424"/>
                  <a:pt x="49" y="423"/>
                  <a:pt x="49" y="422"/>
                </a:cubicBezTo>
                <a:cubicBezTo>
                  <a:pt x="49" y="421"/>
                  <a:pt x="49" y="420"/>
                  <a:pt x="48" y="419"/>
                </a:cubicBezTo>
                <a:cubicBezTo>
                  <a:pt x="1" y="354"/>
                  <a:pt x="1" y="354"/>
                  <a:pt x="1" y="354"/>
                </a:cubicBezTo>
                <a:cubicBezTo>
                  <a:pt x="0" y="353"/>
                  <a:pt x="0" y="350"/>
                  <a:pt x="2" y="349"/>
                </a:cubicBezTo>
                <a:cubicBezTo>
                  <a:pt x="5" y="346"/>
                  <a:pt x="9" y="343"/>
                  <a:pt x="12" y="340"/>
                </a:cubicBezTo>
                <a:cubicBezTo>
                  <a:pt x="12" y="340"/>
                  <a:pt x="12" y="340"/>
                  <a:pt x="12" y="340"/>
                </a:cubicBezTo>
                <a:cubicBezTo>
                  <a:pt x="12" y="340"/>
                  <a:pt x="14" y="338"/>
                  <a:pt x="15" y="338"/>
                </a:cubicBezTo>
                <a:cubicBezTo>
                  <a:pt x="17" y="336"/>
                  <a:pt x="19" y="334"/>
                  <a:pt x="21" y="332"/>
                </a:cubicBezTo>
                <a:cubicBezTo>
                  <a:pt x="22" y="331"/>
                  <a:pt x="22" y="331"/>
                  <a:pt x="22" y="331"/>
                </a:cubicBezTo>
                <a:cubicBezTo>
                  <a:pt x="23" y="331"/>
                  <a:pt x="23" y="330"/>
                  <a:pt x="24" y="329"/>
                </a:cubicBezTo>
                <a:cubicBezTo>
                  <a:pt x="26" y="327"/>
                  <a:pt x="27" y="325"/>
                  <a:pt x="29" y="323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1" y="322"/>
                  <a:pt x="31" y="322"/>
                  <a:pt x="31" y="321"/>
                </a:cubicBezTo>
                <a:cubicBezTo>
                  <a:pt x="31" y="321"/>
                  <a:pt x="32" y="321"/>
                  <a:pt x="32" y="321"/>
                </a:cubicBezTo>
                <a:cubicBezTo>
                  <a:pt x="69" y="279"/>
                  <a:pt x="89" y="225"/>
                  <a:pt x="89" y="169"/>
                </a:cubicBezTo>
                <a:cubicBezTo>
                  <a:pt x="89" y="161"/>
                  <a:pt x="89" y="154"/>
                  <a:pt x="88" y="147"/>
                </a:cubicBezTo>
                <a:cubicBezTo>
                  <a:pt x="87" y="139"/>
                  <a:pt x="86" y="132"/>
                  <a:pt x="85" y="125"/>
                </a:cubicBezTo>
                <a:cubicBezTo>
                  <a:pt x="83" y="118"/>
                  <a:pt x="82" y="111"/>
                  <a:pt x="79" y="104"/>
                </a:cubicBezTo>
                <a:cubicBezTo>
                  <a:pt x="78" y="100"/>
                  <a:pt x="77" y="95"/>
                  <a:pt x="75" y="91"/>
                </a:cubicBezTo>
                <a:cubicBezTo>
                  <a:pt x="75" y="90"/>
                  <a:pt x="75" y="89"/>
                  <a:pt x="76" y="88"/>
                </a:cubicBezTo>
                <a:cubicBezTo>
                  <a:pt x="76" y="87"/>
                  <a:pt x="77" y="86"/>
                  <a:pt x="78" y="86"/>
                </a:cubicBezTo>
                <a:cubicBezTo>
                  <a:pt x="149" y="64"/>
                  <a:pt x="149" y="64"/>
                  <a:pt x="149" y="64"/>
                </a:cubicBezTo>
                <a:cubicBezTo>
                  <a:pt x="150" y="64"/>
                  <a:pt x="150" y="64"/>
                  <a:pt x="151" y="64"/>
                </a:cubicBezTo>
                <a:cubicBezTo>
                  <a:pt x="152" y="64"/>
                  <a:pt x="154" y="65"/>
                  <a:pt x="154" y="67"/>
                </a:cubicBezTo>
                <a:cubicBezTo>
                  <a:pt x="164" y="92"/>
                  <a:pt x="189" y="108"/>
                  <a:pt x="216" y="108"/>
                </a:cubicBezTo>
                <a:cubicBezTo>
                  <a:pt x="253" y="108"/>
                  <a:pt x="283" y="78"/>
                  <a:pt x="283" y="41"/>
                </a:cubicBezTo>
                <a:cubicBezTo>
                  <a:pt x="283" y="37"/>
                  <a:pt x="283" y="32"/>
                  <a:pt x="282" y="28"/>
                </a:cubicBezTo>
                <a:cubicBezTo>
                  <a:pt x="282" y="26"/>
                  <a:pt x="283" y="24"/>
                  <a:pt x="285" y="23"/>
                </a:cubicBezTo>
                <a:cubicBezTo>
                  <a:pt x="359" y="0"/>
                  <a:pt x="359" y="0"/>
                  <a:pt x="359" y="0"/>
                </a:cubicBezTo>
                <a:cubicBezTo>
                  <a:pt x="360" y="0"/>
                  <a:pt x="360" y="0"/>
                  <a:pt x="361" y="0"/>
                </a:cubicBezTo>
                <a:cubicBezTo>
                  <a:pt x="362" y="0"/>
                  <a:pt x="364" y="1"/>
                  <a:pt x="364" y="3"/>
                </a:cubicBezTo>
                <a:cubicBezTo>
                  <a:pt x="364" y="3"/>
                  <a:pt x="366" y="7"/>
                  <a:pt x="366" y="7"/>
                </a:cubicBezTo>
                <a:cubicBezTo>
                  <a:pt x="382" y="59"/>
                  <a:pt x="391" y="114"/>
                  <a:pt x="391" y="169"/>
                </a:cubicBezTo>
                <a:cubicBezTo>
                  <a:pt x="391" y="332"/>
                  <a:pt x="318" y="484"/>
                  <a:pt x="190" y="585"/>
                </a:cubicBezTo>
                <a:cubicBezTo>
                  <a:pt x="186" y="588"/>
                  <a:pt x="186" y="588"/>
                  <a:pt x="186" y="588"/>
                </a:cubicBezTo>
                <a:cubicBezTo>
                  <a:pt x="186" y="588"/>
                  <a:pt x="181" y="592"/>
                  <a:pt x="180" y="594"/>
                </a:cubicBezTo>
                <a:cubicBezTo>
                  <a:pt x="179" y="594"/>
                  <a:pt x="178" y="594"/>
                  <a:pt x="177" y="594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01" name="CustomShape 6"/>
          <p:cNvSpPr/>
          <p:nvPr/>
        </p:nvSpPr>
        <p:spPr>
          <a:xfrm>
            <a:off x="7108920" y="4852080"/>
            <a:ext cx="2863440" cy="1586160"/>
          </a:xfrm>
          <a:custGeom>
            <a:avLst/>
            <a:gdLst/>
            <a:ahLst/>
            <a:rect l="l" t="t" r="r" b="b"/>
            <a:pathLst>
              <a:path w="618" h="343">
                <a:moveTo>
                  <a:pt x="309" y="343"/>
                </a:moveTo>
                <a:cubicBezTo>
                  <a:pt x="198" y="343"/>
                  <a:pt x="92" y="309"/>
                  <a:pt x="2" y="245"/>
                </a:cubicBezTo>
                <a:cubicBezTo>
                  <a:pt x="1" y="245"/>
                  <a:pt x="1" y="244"/>
                  <a:pt x="0" y="243"/>
                </a:cubicBezTo>
                <a:cubicBezTo>
                  <a:pt x="0" y="242"/>
                  <a:pt x="0" y="241"/>
                  <a:pt x="1" y="240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5" y="165"/>
                  <a:pt x="55" y="163"/>
                  <a:pt x="53" y="162"/>
                </a:cubicBezTo>
                <a:cubicBezTo>
                  <a:pt x="38" y="150"/>
                  <a:pt x="29" y="133"/>
                  <a:pt x="29" y="114"/>
                </a:cubicBezTo>
                <a:cubicBezTo>
                  <a:pt x="29" y="82"/>
                  <a:pt x="56" y="55"/>
                  <a:pt x="88" y="55"/>
                </a:cubicBezTo>
                <a:cubicBezTo>
                  <a:pt x="100" y="55"/>
                  <a:pt x="112" y="59"/>
                  <a:pt x="122" y="66"/>
                </a:cubicBezTo>
                <a:cubicBezTo>
                  <a:pt x="123" y="66"/>
                  <a:pt x="123" y="67"/>
                  <a:pt x="124" y="67"/>
                </a:cubicBezTo>
                <a:cubicBezTo>
                  <a:pt x="126" y="67"/>
                  <a:pt x="127" y="66"/>
                  <a:pt x="128" y="65"/>
                </a:cubicBezTo>
                <a:cubicBezTo>
                  <a:pt x="173" y="1"/>
                  <a:pt x="173" y="1"/>
                  <a:pt x="173" y="1"/>
                </a:cubicBezTo>
                <a:cubicBezTo>
                  <a:pt x="174" y="0"/>
                  <a:pt x="175" y="0"/>
                  <a:pt x="177" y="0"/>
                </a:cubicBezTo>
                <a:cubicBezTo>
                  <a:pt x="177" y="0"/>
                  <a:pt x="178" y="0"/>
                  <a:pt x="179" y="1"/>
                </a:cubicBezTo>
                <a:cubicBezTo>
                  <a:pt x="193" y="10"/>
                  <a:pt x="209" y="19"/>
                  <a:pt x="225" y="25"/>
                </a:cubicBezTo>
                <a:cubicBezTo>
                  <a:pt x="228" y="26"/>
                  <a:pt x="231" y="27"/>
                  <a:pt x="234" y="28"/>
                </a:cubicBezTo>
                <a:cubicBezTo>
                  <a:pt x="240" y="30"/>
                  <a:pt x="246" y="32"/>
                  <a:pt x="252" y="34"/>
                </a:cubicBezTo>
                <a:cubicBezTo>
                  <a:pt x="258" y="35"/>
                  <a:pt x="264" y="37"/>
                  <a:pt x="270" y="38"/>
                </a:cubicBezTo>
                <a:cubicBezTo>
                  <a:pt x="280" y="39"/>
                  <a:pt x="290" y="40"/>
                  <a:pt x="299" y="41"/>
                </a:cubicBezTo>
                <a:cubicBezTo>
                  <a:pt x="302" y="41"/>
                  <a:pt x="306" y="41"/>
                  <a:pt x="309" y="41"/>
                </a:cubicBezTo>
                <a:cubicBezTo>
                  <a:pt x="312" y="41"/>
                  <a:pt x="316" y="41"/>
                  <a:pt x="319" y="41"/>
                </a:cubicBezTo>
                <a:cubicBezTo>
                  <a:pt x="320" y="41"/>
                  <a:pt x="323" y="40"/>
                  <a:pt x="323" y="40"/>
                </a:cubicBezTo>
                <a:cubicBezTo>
                  <a:pt x="325" y="40"/>
                  <a:pt x="327" y="40"/>
                  <a:pt x="330" y="40"/>
                </a:cubicBezTo>
                <a:cubicBezTo>
                  <a:pt x="330" y="40"/>
                  <a:pt x="331" y="40"/>
                  <a:pt x="332" y="40"/>
                </a:cubicBezTo>
                <a:cubicBezTo>
                  <a:pt x="334" y="40"/>
                  <a:pt x="334" y="40"/>
                  <a:pt x="334" y="40"/>
                </a:cubicBezTo>
                <a:cubicBezTo>
                  <a:pt x="336" y="39"/>
                  <a:pt x="338" y="39"/>
                  <a:pt x="340" y="39"/>
                </a:cubicBezTo>
                <a:cubicBezTo>
                  <a:pt x="341" y="39"/>
                  <a:pt x="342" y="38"/>
                  <a:pt x="344" y="38"/>
                </a:cubicBezTo>
                <a:cubicBezTo>
                  <a:pt x="346" y="38"/>
                  <a:pt x="348" y="38"/>
                  <a:pt x="350" y="37"/>
                </a:cubicBezTo>
                <a:cubicBezTo>
                  <a:pt x="351" y="37"/>
                  <a:pt x="352" y="37"/>
                  <a:pt x="354" y="37"/>
                </a:cubicBezTo>
                <a:cubicBezTo>
                  <a:pt x="356" y="36"/>
                  <a:pt x="358" y="36"/>
                  <a:pt x="360" y="35"/>
                </a:cubicBezTo>
                <a:cubicBezTo>
                  <a:pt x="360" y="35"/>
                  <a:pt x="363" y="35"/>
                  <a:pt x="364" y="34"/>
                </a:cubicBezTo>
                <a:cubicBezTo>
                  <a:pt x="366" y="34"/>
                  <a:pt x="367" y="33"/>
                  <a:pt x="369" y="33"/>
                </a:cubicBezTo>
                <a:cubicBezTo>
                  <a:pt x="369" y="33"/>
                  <a:pt x="373" y="32"/>
                  <a:pt x="373" y="32"/>
                </a:cubicBezTo>
                <a:cubicBezTo>
                  <a:pt x="376" y="31"/>
                  <a:pt x="379" y="30"/>
                  <a:pt x="382" y="29"/>
                </a:cubicBezTo>
                <a:cubicBezTo>
                  <a:pt x="383" y="29"/>
                  <a:pt x="387" y="27"/>
                  <a:pt x="387" y="27"/>
                </a:cubicBezTo>
                <a:cubicBezTo>
                  <a:pt x="389" y="27"/>
                  <a:pt x="390" y="26"/>
                  <a:pt x="391" y="26"/>
                </a:cubicBezTo>
                <a:cubicBezTo>
                  <a:pt x="393" y="25"/>
                  <a:pt x="394" y="25"/>
                  <a:pt x="395" y="24"/>
                </a:cubicBezTo>
                <a:cubicBezTo>
                  <a:pt x="396" y="24"/>
                  <a:pt x="396" y="24"/>
                  <a:pt x="396" y="24"/>
                </a:cubicBezTo>
                <a:cubicBezTo>
                  <a:pt x="398" y="23"/>
                  <a:pt x="399" y="23"/>
                  <a:pt x="400" y="22"/>
                </a:cubicBezTo>
                <a:cubicBezTo>
                  <a:pt x="402" y="21"/>
                  <a:pt x="404" y="21"/>
                  <a:pt x="405" y="20"/>
                </a:cubicBezTo>
                <a:cubicBezTo>
                  <a:pt x="406" y="19"/>
                  <a:pt x="408" y="19"/>
                  <a:pt x="409" y="18"/>
                </a:cubicBezTo>
                <a:cubicBezTo>
                  <a:pt x="411" y="17"/>
                  <a:pt x="412" y="16"/>
                  <a:pt x="414" y="16"/>
                </a:cubicBezTo>
                <a:cubicBezTo>
                  <a:pt x="415" y="15"/>
                  <a:pt x="416" y="14"/>
                  <a:pt x="418" y="14"/>
                </a:cubicBezTo>
                <a:cubicBezTo>
                  <a:pt x="419" y="13"/>
                  <a:pt x="421" y="12"/>
                  <a:pt x="422" y="11"/>
                </a:cubicBezTo>
                <a:cubicBezTo>
                  <a:pt x="423" y="10"/>
                  <a:pt x="427" y="8"/>
                  <a:pt x="427" y="8"/>
                </a:cubicBezTo>
                <a:cubicBezTo>
                  <a:pt x="428" y="8"/>
                  <a:pt x="429" y="7"/>
                  <a:pt x="431" y="6"/>
                </a:cubicBezTo>
                <a:cubicBezTo>
                  <a:pt x="433" y="4"/>
                  <a:pt x="433" y="4"/>
                  <a:pt x="433" y="4"/>
                </a:cubicBezTo>
                <a:cubicBezTo>
                  <a:pt x="436" y="3"/>
                  <a:pt x="438" y="2"/>
                  <a:pt x="439" y="0"/>
                </a:cubicBezTo>
                <a:cubicBezTo>
                  <a:pt x="440" y="0"/>
                  <a:pt x="441" y="0"/>
                  <a:pt x="442" y="0"/>
                </a:cubicBezTo>
                <a:cubicBezTo>
                  <a:pt x="443" y="0"/>
                  <a:pt x="444" y="0"/>
                  <a:pt x="445" y="1"/>
                </a:cubicBezTo>
                <a:cubicBezTo>
                  <a:pt x="487" y="59"/>
                  <a:pt x="487" y="59"/>
                  <a:pt x="487" y="59"/>
                </a:cubicBezTo>
                <a:cubicBezTo>
                  <a:pt x="488" y="61"/>
                  <a:pt x="488" y="63"/>
                  <a:pt x="487" y="65"/>
                </a:cubicBezTo>
                <a:cubicBezTo>
                  <a:pt x="473" y="77"/>
                  <a:pt x="465" y="95"/>
                  <a:pt x="465" y="114"/>
                </a:cubicBezTo>
                <a:cubicBezTo>
                  <a:pt x="465" y="151"/>
                  <a:pt x="495" y="181"/>
                  <a:pt x="532" y="181"/>
                </a:cubicBezTo>
                <a:cubicBezTo>
                  <a:pt x="543" y="181"/>
                  <a:pt x="555" y="178"/>
                  <a:pt x="565" y="173"/>
                </a:cubicBezTo>
                <a:cubicBezTo>
                  <a:pt x="565" y="172"/>
                  <a:pt x="566" y="172"/>
                  <a:pt x="567" y="172"/>
                </a:cubicBezTo>
                <a:cubicBezTo>
                  <a:pt x="568" y="172"/>
                  <a:pt x="569" y="173"/>
                  <a:pt x="570" y="174"/>
                </a:cubicBezTo>
                <a:cubicBezTo>
                  <a:pt x="617" y="239"/>
                  <a:pt x="617" y="239"/>
                  <a:pt x="617" y="239"/>
                </a:cubicBezTo>
                <a:cubicBezTo>
                  <a:pt x="618" y="240"/>
                  <a:pt x="618" y="241"/>
                  <a:pt x="618" y="242"/>
                </a:cubicBezTo>
                <a:cubicBezTo>
                  <a:pt x="618" y="243"/>
                  <a:pt x="617" y="244"/>
                  <a:pt x="617" y="245"/>
                </a:cubicBezTo>
                <a:cubicBezTo>
                  <a:pt x="526" y="309"/>
                  <a:pt x="420" y="343"/>
                  <a:pt x="309" y="343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02" name="CustomShape 7"/>
          <p:cNvSpPr/>
          <p:nvPr/>
        </p:nvSpPr>
        <p:spPr>
          <a:xfrm>
            <a:off x="6077880" y="3098880"/>
            <a:ext cx="1805400" cy="2843280"/>
          </a:xfrm>
          <a:custGeom>
            <a:avLst/>
            <a:gdLst/>
            <a:ahLst/>
            <a:rect l="l" t="t" r="r" b="b"/>
            <a:pathLst>
              <a:path w="390" h="614">
                <a:moveTo>
                  <a:pt x="214" y="614"/>
                </a:moveTo>
                <a:cubicBezTo>
                  <a:pt x="213" y="614"/>
                  <a:pt x="212" y="614"/>
                  <a:pt x="211" y="614"/>
                </a:cubicBezTo>
                <a:cubicBezTo>
                  <a:pt x="79" y="513"/>
                  <a:pt x="0" y="355"/>
                  <a:pt x="0" y="189"/>
                </a:cubicBezTo>
                <a:cubicBezTo>
                  <a:pt x="0" y="131"/>
                  <a:pt x="8" y="76"/>
                  <a:pt x="25" y="23"/>
                </a:cubicBezTo>
                <a:cubicBezTo>
                  <a:pt x="26" y="22"/>
                  <a:pt x="26" y="22"/>
                  <a:pt x="26" y="22"/>
                </a:cubicBezTo>
                <a:cubicBezTo>
                  <a:pt x="26" y="21"/>
                  <a:pt x="28" y="20"/>
                  <a:pt x="30" y="20"/>
                </a:cubicBezTo>
                <a:cubicBezTo>
                  <a:pt x="30" y="20"/>
                  <a:pt x="30" y="20"/>
                  <a:pt x="31" y="20"/>
                </a:cubicBezTo>
                <a:cubicBezTo>
                  <a:pt x="114" y="45"/>
                  <a:pt x="114" y="45"/>
                  <a:pt x="114" y="45"/>
                </a:cubicBezTo>
                <a:cubicBezTo>
                  <a:pt x="114" y="45"/>
                  <a:pt x="115" y="46"/>
                  <a:pt x="115" y="46"/>
                </a:cubicBezTo>
                <a:cubicBezTo>
                  <a:pt x="116" y="46"/>
                  <a:pt x="116" y="45"/>
                  <a:pt x="117" y="45"/>
                </a:cubicBezTo>
                <a:cubicBezTo>
                  <a:pt x="118" y="45"/>
                  <a:pt x="119" y="44"/>
                  <a:pt x="119" y="43"/>
                </a:cubicBezTo>
                <a:cubicBezTo>
                  <a:pt x="126" y="17"/>
                  <a:pt x="149" y="0"/>
                  <a:pt x="176" y="0"/>
                </a:cubicBezTo>
                <a:cubicBezTo>
                  <a:pt x="208" y="0"/>
                  <a:pt x="235" y="26"/>
                  <a:pt x="235" y="59"/>
                </a:cubicBezTo>
                <a:cubicBezTo>
                  <a:pt x="235" y="65"/>
                  <a:pt x="234" y="71"/>
                  <a:pt x="232" y="77"/>
                </a:cubicBezTo>
                <a:cubicBezTo>
                  <a:pt x="231" y="78"/>
                  <a:pt x="232" y="79"/>
                  <a:pt x="232" y="80"/>
                </a:cubicBezTo>
                <a:cubicBezTo>
                  <a:pt x="233" y="81"/>
                  <a:pt x="233" y="82"/>
                  <a:pt x="234" y="82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13" y="106"/>
                  <a:pt x="314" y="107"/>
                  <a:pt x="314" y="108"/>
                </a:cubicBezTo>
                <a:cubicBezTo>
                  <a:pt x="315" y="109"/>
                  <a:pt x="315" y="110"/>
                  <a:pt x="315" y="111"/>
                </a:cubicBezTo>
                <a:cubicBezTo>
                  <a:pt x="314" y="114"/>
                  <a:pt x="314" y="114"/>
                  <a:pt x="314" y="114"/>
                </a:cubicBezTo>
                <a:cubicBezTo>
                  <a:pt x="306" y="137"/>
                  <a:pt x="302" y="162"/>
                  <a:pt x="302" y="189"/>
                </a:cubicBezTo>
                <a:cubicBezTo>
                  <a:pt x="302" y="260"/>
                  <a:pt x="333" y="325"/>
                  <a:pt x="388" y="369"/>
                </a:cubicBezTo>
                <a:cubicBezTo>
                  <a:pt x="390" y="371"/>
                  <a:pt x="390" y="373"/>
                  <a:pt x="389" y="375"/>
                </a:cubicBezTo>
                <a:cubicBezTo>
                  <a:pt x="347" y="432"/>
                  <a:pt x="347" y="432"/>
                  <a:pt x="347" y="432"/>
                </a:cubicBezTo>
                <a:cubicBezTo>
                  <a:pt x="347" y="433"/>
                  <a:pt x="345" y="434"/>
                  <a:pt x="344" y="434"/>
                </a:cubicBezTo>
                <a:cubicBezTo>
                  <a:pt x="344" y="434"/>
                  <a:pt x="343" y="434"/>
                  <a:pt x="342" y="433"/>
                </a:cubicBezTo>
                <a:cubicBezTo>
                  <a:pt x="333" y="428"/>
                  <a:pt x="321" y="425"/>
                  <a:pt x="310" y="425"/>
                </a:cubicBezTo>
                <a:cubicBezTo>
                  <a:pt x="273" y="425"/>
                  <a:pt x="243" y="455"/>
                  <a:pt x="243" y="492"/>
                </a:cubicBezTo>
                <a:cubicBezTo>
                  <a:pt x="243" y="511"/>
                  <a:pt x="251" y="528"/>
                  <a:pt x="264" y="541"/>
                </a:cubicBezTo>
                <a:cubicBezTo>
                  <a:pt x="266" y="542"/>
                  <a:pt x="266" y="545"/>
                  <a:pt x="265" y="546"/>
                </a:cubicBezTo>
                <a:cubicBezTo>
                  <a:pt x="217" y="613"/>
                  <a:pt x="217" y="613"/>
                  <a:pt x="217" y="613"/>
                </a:cubicBezTo>
                <a:cubicBezTo>
                  <a:pt x="216" y="614"/>
                  <a:pt x="215" y="614"/>
                  <a:pt x="214" y="614"/>
                </a:cubicBezTo>
                <a:cubicBezTo>
                  <a:pt x="214" y="614"/>
                  <a:pt x="214" y="614"/>
                  <a:pt x="214" y="614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03" name="Group 8"/>
          <p:cNvGrpSpPr/>
          <p:nvPr/>
        </p:nvGrpSpPr>
        <p:grpSpPr>
          <a:xfrm>
            <a:off x="7016040" y="1958400"/>
            <a:ext cx="1238760" cy="950040"/>
            <a:chOff x="7016040" y="1958400"/>
            <a:chExt cx="1238760" cy="950040"/>
          </a:xfrm>
        </p:grpSpPr>
        <p:sp>
          <p:nvSpPr>
            <p:cNvPr id="604" name="CustomShape 9"/>
            <p:cNvSpPr/>
            <p:nvPr/>
          </p:nvSpPr>
          <p:spPr>
            <a:xfrm>
              <a:off x="7398720" y="195840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05" name="CustomShape 10"/>
            <p:cNvSpPr/>
            <p:nvPr/>
          </p:nvSpPr>
          <p:spPr>
            <a:xfrm>
              <a:off x="7016040" y="2518920"/>
              <a:ext cx="123876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WHO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606" name="Group 11"/>
          <p:cNvGrpSpPr/>
          <p:nvPr/>
        </p:nvGrpSpPr>
        <p:grpSpPr>
          <a:xfrm>
            <a:off x="9101520" y="2446920"/>
            <a:ext cx="1475640" cy="633240"/>
            <a:chOff x="9101520" y="2446920"/>
            <a:chExt cx="1475640" cy="633240"/>
          </a:xfrm>
        </p:grpSpPr>
        <p:sp>
          <p:nvSpPr>
            <p:cNvPr id="607" name="CustomShape 12"/>
            <p:cNvSpPr/>
            <p:nvPr/>
          </p:nvSpPr>
          <p:spPr>
            <a:xfrm>
              <a:off x="9101520" y="2446920"/>
              <a:ext cx="1475640" cy="6332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ACTION &amp; TARGET</a:t>
              </a:r>
              <a:endParaRPr b="0" lang="it-IT" sz="1800" spc="-1" strike="noStrike">
                <a:latin typeface="Arial"/>
              </a:endParaRPr>
            </a:p>
          </p:txBody>
        </p:sp>
      </p:grpSp>
      <p:grpSp>
        <p:nvGrpSpPr>
          <p:cNvPr id="608" name="Group 13"/>
          <p:cNvGrpSpPr/>
          <p:nvPr/>
        </p:nvGrpSpPr>
        <p:grpSpPr>
          <a:xfrm>
            <a:off x="9661320" y="4662000"/>
            <a:ext cx="987480" cy="389520"/>
            <a:chOff x="9661320" y="4662000"/>
            <a:chExt cx="987480" cy="389520"/>
          </a:xfrm>
        </p:grpSpPr>
        <p:sp>
          <p:nvSpPr>
            <p:cNvPr id="609" name="CustomShape 14"/>
            <p:cNvSpPr/>
            <p:nvPr/>
          </p:nvSpPr>
          <p:spPr>
            <a:xfrm>
              <a:off x="9661320" y="4662000"/>
              <a:ext cx="98748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WHEN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610" name="Group 15"/>
          <p:cNvGrpSpPr/>
          <p:nvPr/>
        </p:nvGrpSpPr>
        <p:grpSpPr>
          <a:xfrm>
            <a:off x="7934400" y="5275080"/>
            <a:ext cx="1229400" cy="879120"/>
            <a:chOff x="7934400" y="5275080"/>
            <a:chExt cx="1229400" cy="879120"/>
          </a:xfrm>
        </p:grpSpPr>
        <p:sp>
          <p:nvSpPr>
            <p:cNvPr id="611" name="CustomShape 16"/>
            <p:cNvSpPr/>
            <p:nvPr/>
          </p:nvSpPr>
          <p:spPr>
            <a:xfrm>
              <a:off x="7934400" y="5764680"/>
              <a:ext cx="122940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WHERE</a:t>
              </a:r>
              <a:endParaRPr b="0" lang="it-IT" sz="2000" spc="-1" strike="noStrike">
                <a:latin typeface="Arial"/>
              </a:endParaRPr>
            </a:p>
          </p:txBody>
        </p:sp>
        <p:sp>
          <p:nvSpPr>
            <p:cNvPr id="612" name="CustomShape 17"/>
            <p:cNvSpPr/>
            <p:nvPr/>
          </p:nvSpPr>
          <p:spPr>
            <a:xfrm>
              <a:off x="8348400" y="527508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613" name="" descr=""/>
          <p:cNvPicPr/>
          <p:nvPr/>
        </p:nvPicPr>
        <p:blipFill>
          <a:blip r:embed="rId2"/>
          <a:stretch/>
        </p:blipFill>
        <p:spPr>
          <a:xfrm>
            <a:off x="7270920" y="1998720"/>
            <a:ext cx="628920" cy="515520"/>
          </a:xfrm>
          <a:prstGeom prst="rect">
            <a:avLst/>
          </a:prstGeom>
          <a:ln>
            <a:noFill/>
          </a:ln>
        </p:spPr>
      </p:pic>
      <p:pic>
        <p:nvPicPr>
          <p:cNvPr id="614" name="" descr=""/>
          <p:cNvPicPr/>
          <p:nvPr/>
        </p:nvPicPr>
        <p:blipFill>
          <a:blip r:embed="rId3"/>
          <a:stretch/>
        </p:blipFill>
        <p:spPr>
          <a:xfrm>
            <a:off x="9809640" y="4086000"/>
            <a:ext cx="623160" cy="570240"/>
          </a:xfrm>
          <a:prstGeom prst="rect">
            <a:avLst/>
          </a:prstGeom>
          <a:ln>
            <a:noFill/>
          </a:ln>
        </p:spPr>
      </p:pic>
      <p:pic>
        <p:nvPicPr>
          <p:cNvPr id="615" name="" descr=""/>
          <p:cNvPicPr/>
          <p:nvPr/>
        </p:nvPicPr>
        <p:blipFill>
          <a:blip r:embed="rId4"/>
          <a:stretch/>
        </p:blipFill>
        <p:spPr>
          <a:xfrm>
            <a:off x="8282880" y="5256000"/>
            <a:ext cx="494280" cy="570240"/>
          </a:xfrm>
          <a:prstGeom prst="rect">
            <a:avLst/>
          </a:prstGeom>
          <a:ln>
            <a:noFill/>
          </a:ln>
        </p:spPr>
      </p:pic>
      <p:grpSp>
        <p:nvGrpSpPr>
          <p:cNvPr id="616" name="Group 18"/>
          <p:cNvGrpSpPr/>
          <p:nvPr/>
        </p:nvGrpSpPr>
        <p:grpSpPr>
          <a:xfrm>
            <a:off x="6481080" y="3760200"/>
            <a:ext cx="568080" cy="590040"/>
            <a:chOff x="6481080" y="3760200"/>
            <a:chExt cx="568080" cy="590040"/>
          </a:xfrm>
        </p:grpSpPr>
        <p:sp>
          <p:nvSpPr>
            <p:cNvPr id="617" name="CustomShape 19"/>
            <p:cNvSpPr/>
            <p:nvPr/>
          </p:nvSpPr>
          <p:spPr>
            <a:xfrm>
              <a:off x="6481080" y="3976560"/>
              <a:ext cx="370440" cy="373680"/>
            </a:xfrm>
            <a:custGeom>
              <a:avLst/>
              <a:gdLst/>
              <a:ahLst/>
              <a:rect l="l" t="t" r="r" b="b"/>
              <a:pathLst>
                <a:path w="187" h="188">
                  <a:moveTo>
                    <a:pt x="187" y="73"/>
                  </a:moveTo>
                  <a:cubicBezTo>
                    <a:pt x="187" y="70"/>
                    <a:pt x="187" y="68"/>
                    <a:pt x="186" y="65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3" y="25"/>
                    <a:pt x="159" y="23"/>
                    <a:pt x="156" y="23"/>
                  </a:cubicBezTo>
                  <a:cubicBezTo>
                    <a:pt x="154" y="23"/>
                    <a:pt x="152" y="24"/>
                    <a:pt x="151" y="25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135" y="28"/>
                    <a:pt x="130" y="25"/>
                    <a:pt x="125" y="23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5"/>
                    <a:pt x="121" y="0"/>
                    <a:pt x="115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7" y="0"/>
                    <a:pt x="62" y="5"/>
                    <a:pt x="62" y="10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7" y="25"/>
                    <a:pt x="52" y="28"/>
                    <a:pt x="48" y="31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5" y="24"/>
                    <a:pt x="34" y="23"/>
                    <a:pt x="32" y="23"/>
                  </a:cubicBezTo>
                  <a:cubicBezTo>
                    <a:pt x="28" y="23"/>
                    <a:pt x="25" y="25"/>
                    <a:pt x="23" y="29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1" y="68"/>
                    <a:pt x="0" y="70"/>
                    <a:pt x="1" y="73"/>
                  </a:cubicBezTo>
                  <a:cubicBezTo>
                    <a:pt x="2" y="76"/>
                    <a:pt x="3" y="78"/>
                    <a:pt x="6" y="79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6" y="88"/>
                    <a:pt x="16" y="91"/>
                    <a:pt x="16" y="94"/>
                  </a:cubicBezTo>
                  <a:cubicBezTo>
                    <a:pt x="16" y="97"/>
                    <a:pt x="16" y="99"/>
                    <a:pt x="17" y="102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3" y="110"/>
                    <a:pt x="2" y="112"/>
                    <a:pt x="1" y="115"/>
                  </a:cubicBezTo>
                  <a:cubicBezTo>
                    <a:pt x="0" y="117"/>
                    <a:pt x="1" y="120"/>
                    <a:pt x="2" y="122"/>
                  </a:cubicBezTo>
                  <a:cubicBezTo>
                    <a:pt x="23" y="159"/>
                    <a:pt x="23" y="159"/>
                    <a:pt x="23" y="159"/>
                  </a:cubicBezTo>
                  <a:cubicBezTo>
                    <a:pt x="25" y="162"/>
                    <a:pt x="28" y="164"/>
                    <a:pt x="32" y="164"/>
                  </a:cubicBezTo>
                  <a:cubicBezTo>
                    <a:pt x="34" y="164"/>
                    <a:pt x="35" y="164"/>
                    <a:pt x="37" y="163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52" y="160"/>
                    <a:pt x="57" y="162"/>
                    <a:pt x="62" y="165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2" y="180"/>
                    <a:pt x="64" y="183"/>
                    <a:pt x="65" y="185"/>
                  </a:cubicBezTo>
                  <a:cubicBezTo>
                    <a:pt x="67" y="187"/>
                    <a:pt x="70" y="188"/>
                    <a:pt x="73" y="188"/>
                  </a:cubicBezTo>
                  <a:cubicBezTo>
                    <a:pt x="115" y="188"/>
                    <a:pt x="115" y="188"/>
                    <a:pt x="115" y="188"/>
                  </a:cubicBezTo>
                  <a:cubicBezTo>
                    <a:pt x="121" y="188"/>
                    <a:pt x="125" y="183"/>
                    <a:pt x="125" y="177"/>
                  </a:cubicBezTo>
                  <a:cubicBezTo>
                    <a:pt x="125" y="165"/>
                    <a:pt x="125" y="165"/>
                    <a:pt x="125" y="165"/>
                  </a:cubicBezTo>
                  <a:cubicBezTo>
                    <a:pt x="130" y="162"/>
                    <a:pt x="135" y="160"/>
                    <a:pt x="140" y="156"/>
                  </a:cubicBezTo>
                  <a:cubicBezTo>
                    <a:pt x="151" y="163"/>
                    <a:pt x="151" y="163"/>
                    <a:pt x="151" y="163"/>
                  </a:cubicBezTo>
                  <a:cubicBezTo>
                    <a:pt x="152" y="164"/>
                    <a:pt x="154" y="164"/>
                    <a:pt x="156" y="164"/>
                  </a:cubicBezTo>
                  <a:cubicBezTo>
                    <a:pt x="159" y="164"/>
                    <a:pt x="163" y="162"/>
                    <a:pt x="164" y="159"/>
                  </a:cubicBezTo>
                  <a:cubicBezTo>
                    <a:pt x="186" y="122"/>
                    <a:pt x="186" y="122"/>
                    <a:pt x="186" y="122"/>
                  </a:cubicBezTo>
                  <a:cubicBezTo>
                    <a:pt x="187" y="120"/>
                    <a:pt x="187" y="117"/>
                    <a:pt x="187" y="115"/>
                  </a:cubicBezTo>
                  <a:cubicBezTo>
                    <a:pt x="186" y="112"/>
                    <a:pt x="184" y="110"/>
                    <a:pt x="182" y="108"/>
                  </a:cubicBezTo>
                  <a:cubicBezTo>
                    <a:pt x="171" y="102"/>
                    <a:pt x="171" y="102"/>
                    <a:pt x="171" y="102"/>
                  </a:cubicBezTo>
                  <a:cubicBezTo>
                    <a:pt x="171" y="99"/>
                    <a:pt x="171" y="97"/>
                    <a:pt x="171" y="94"/>
                  </a:cubicBezTo>
                  <a:cubicBezTo>
                    <a:pt x="171" y="91"/>
                    <a:pt x="171" y="88"/>
                    <a:pt x="171" y="85"/>
                  </a:cubicBezTo>
                  <a:cubicBezTo>
                    <a:pt x="182" y="79"/>
                    <a:pt x="182" y="79"/>
                    <a:pt x="182" y="79"/>
                  </a:cubicBezTo>
                  <a:cubicBezTo>
                    <a:pt x="184" y="78"/>
                    <a:pt x="186" y="76"/>
                    <a:pt x="187" y="73"/>
                  </a:cubicBezTo>
                  <a:close/>
                  <a:moveTo>
                    <a:pt x="94" y="138"/>
                  </a:moveTo>
                  <a:cubicBezTo>
                    <a:pt x="69" y="138"/>
                    <a:pt x="50" y="118"/>
                    <a:pt x="50" y="94"/>
                  </a:cubicBezTo>
                  <a:cubicBezTo>
                    <a:pt x="50" y="69"/>
                    <a:pt x="69" y="50"/>
                    <a:pt x="94" y="50"/>
                  </a:cubicBezTo>
                  <a:cubicBezTo>
                    <a:pt x="118" y="50"/>
                    <a:pt x="138" y="69"/>
                    <a:pt x="138" y="94"/>
                  </a:cubicBezTo>
                  <a:cubicBezTo>
                    <a:pt x="138" y="118"/>
                    <a:pt x="118" y="138"/>
                    <a:pt x="94" y="138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18" name="CustomShape 20"/>
            <p:cNvSpPr/>
            <p:nvPr/>
          </p:nvSpPr>
          <p:spPr>
            <a:xfrm>
              <a:off x="6743520" y="3760200"/>
              <a:ext cx="243720" cy="244080"/>
            </a:xfrm>
            <a:custGeom>
              <a:avLst/>
              <a:gdLst/>
              <a:ahLst/>
              <a:rect l="l" t="t" r="r" b="b"/>
              <a:pathLst>
                <a:path w="124" h="124">
                  <a:moveTo>
                    <a:pt x="1" y="76"/>
                  </a:moveTo>
                  <a:cubicBezTo>
                    <a:pt x="0" y="77"/>
                    <a:pt x="1" y="79"/>
                    <a:pt x="2" y="81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7" y="107"/>
                    <a:pt x="19" y="108"/>
                    <a:pt x="21" y="108"/>
                  </a:cubicBezTo>
                  <a:cubicBezTo>
                    <a:pt x="23" y="108"/>
                    <a:pt x="24" y="108"/>
                    <a:pt x="25" y="107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5" y="105"/>
                    <a:pt x="38" y="107"/>
                    <a:pt x="42" y="109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2" y="119"/>
                    <a:pt x="42" y="121"/>
                    <a:pt x="44" y="122"/>
                  </a:cubicBezTo>
                  <a:cubicBezTo>
                    <a:pt x="45" y="123"/>
                    <a:pt x="46" y="124"/>
                    <a:pt x="48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80" y="124"/>
                    <a:pt x="83" y="121"/>
                    <a:pt x="83" y="117"/>
                  </a:cubicBezTo>
                  <a:cubicBezTo>
                    <a:pt x="83" y="109"/>
                    <a:pt x="83" y="109"/>
                    <a:pt x="83" y="109"/>
                  </a:cubicBezTo>
                  <a:cubicBezTo>
                    <a:pt x="86" y="107"/>
                    <a:pt x="90" y="105"/>
                    <a:pt x="93" y="103"/>
                  </a:cubicBezTo>
                  <a:cubicBezTo>
                    <a:pt x="100" y="107"/>
                    <a:pt x="100" y="107"/>
                    <a:pt x="100" y="107"/>
                  </a:cubicBezTo>
                  <a:cubicBezTo>
                    <a:pt x="101" y="108"/>
                    <a:pt x="102" y="108"/>
                    <a:pt x="103" y="108"/>
                  </a:cubicBezTo>
                  <a:cubicBezTo>
                    <a:pt x="106" y="108"/>
                    <a:pt x="108" y="107"/>
                    <a:pt x="109" y="105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4" y="79"/>
                    <a:pt x="124" y="77"/>
                    <a:pt x="124" y="76"/>
                  </a:cubicBezTo>
                  <a:cubicBezTo>
                    <a:pt x="123" y="74"/>
                    <a:pt x="122" y="72"/>
                    <a:pt x="121" y="71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3" y="65"/>
                    <a:pt x="114" y="64"/>
                    <a:pt x="114" y="62"/>
                  </a:cubicBezTo>
                  <a:cubicBezTo>
                    <a:pt x="114" y="60"/>
                    <a:pt x="113" y="58"/>
                    <a:pt x="113" y="56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2" y="51"/>
                    <a:pt x="123" y="50"/>
                    <a:pt x="124" y="48"/>
                  </a:cubicBezTo>
                  <a:cubicBezTo>
                    <a:pt x="124" y="46"/>
                    <a:pt x="124" y="44"/>
                    <a:pt x="123" y="43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8" y="17"/>
                    <a:pt x="106" y="15"/>
                    <a:pt x="103" y="15"/>
                  </a:cubicBezTo>
                  <a:cubicBezTo>
                    <a:pt x="102" y="15"/>
                    <a:pt x="101" y="16"/>
                    <a:pt x="100" y="16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0" y="18"/>
                    <a:pt x="86" y="16"/>
                    <a:pt x="83" y="15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3" y="3"/>
                    <a:pt x="80" y="0"/>
                    <a:pt x="7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2" y="3"/>
                    <a:pt x="42" y="6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38" y="16"/>
                    <a:pt x="35" y="18"/>
                    <a:pt x="32" y="20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3" y="15"/>
                    <a:pt x="21" y="15"/>
                  </a:cubicBezTo>
                  <a:cubicBezTo>
                    <a:pt x="19" y="15"/>
                    <a:pt x="17" y="17"/>
                    <a:pt x="16" y="19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1" y="44"/>
                    <a:pt x="0" y="46"/>
                    <a:pt x="1" y="48"/>
                  </a:cubicBezTo>
                  <a:cubicBezTo>
                    <a:pt x="1" y="50"/>
                    <a:pt x="2" y="51"/>
                    <a:pt x="4" y="52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8"/>
                    <a:pt x="11" y="60"/>
                    <a:pt x="11" y="62"/>
                  </a:cubicBezTo>
                  <a:cubicBezTo>
                    <a:pt x="11" y="64"/>
                    <a:pt x="11" y="65"/>
                    <a:pt x="11" y="67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2" y="72"/>
                    <a:pt x="1" y="74"/>
                    <a:pt x="1" y="76"/>
                  </a:cubicBezTo>
                  <a:close/>
                  <a:moveTo>
                    <a:pt x="62" y="33"/>
                  </a:moveTo>
                  <a:cubicBezTo>
                    <a:pt x="78" y="33"/>
                    <a:pt x="91" y="46"/>
                    <a:pt x="91" y="62"/>
                  </a:cubicBezTo>
                  <a:cubicBezTo>
                    <a:pt x="91" y="78"/>
                    <a:pt x="78" y="91"/>
                    <a:pt x="62" y="91"/>
                  </a:cubicBezTo>
                  <a:cubicBezTo>
                    <a:pt x="46" y="91"/>
                    <a:pt x="33" y="78"/>
                    <a:pt x="33" y="62"/>
                  </a:cubicBezTo>
                  <a:cubicBezTo>
                    <a:pt x="33" y="46"/>
                    <a:pt x="46" y="33"/>
                    <a:pt x="62" y="3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19" name="CustomShape 21"/>
            <p:cNvSpPr/>
            <p:nvPr/>
          </p:nvSpPr>
          <p:spPr>
            <a:xfrm>
              <a:off x="6882120" y="4002840"/>
              <a:ext cx="167040" cy="167760"/>
            </a:xfrm>
            <a:custGeom>
              <a:avLst/>
              <a:gdLst/>
              <a:ahLst/>
              <a:rect l="l" t="t" r="r" b="b"/>
              <a:pathLst>
                <a:path w="86" h="86">
                  <a:moveTo>
                    <a:pt x="83" y="50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5"/>
                    <a:pt x="78" y="44"/>
                    <a:pt x="78" y="43"/>
                  </a:cubicBezTo>
                  <a:cubicBezTo>
                    <a:pt x="78" y="42"/>
                    <a:pt x="78" y="40"/>
                    <a:pt x="78" y="39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4" y="35"/>
                    <a:pt x="85" y="34"/>
                    <a:pt x="85" y="33"/>
                  </a:cubicBezTo>
                  <a:cubicBezTo>
                    <a:pt x="86" y="32"/>
                    <a:pt x="85" y="31"/>
                    <a:pt x="85" y="30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2"/>
                    <a:pt x="73" y="11"/>
                    <a:pt x="71" y="11"/>
                  </a:cubicBezTo>
                  <a:cubicBezTo>
                    <a:pt x="70" y="11"/>
                    <a:pt x="70" y="11"/>
                    <a:pt x="69" y="11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2" y="13"/>
                    <a:pt x="60" y="12"/>
                    <a:pt x="57" y="11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2"/>
                    <a:pt x="55" y="0"/>
                    <a:pt x="5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1" y="0"/>
                    <a:pt x="29" y="2"/>
                    <a:pt x="29" y="5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6" y="12"/>
                    <a:pt x="24" y="13"/>
                    <a:pt x="22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5" y="11"/>
                  </a:cubicBezTo>
                  <a:cubicBezTo>
                    <a:pt x="13" y="11"/>
                    <a:pt x="12" y="12"/>
                    <a:pt x="11" y="1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1"/>
                    <a:pt x="0" y="32"/>
                    <a:pt x="1" y="33"/>
                  </a:cubicBezTo>
                  <a:cubicBezTo>
                    <a:pt x="1" y="34"/>
                    <a:pt x="2" y="35"/>
                    <a:pt x="3" y="3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2"/>
                    <a:pt x="8" y="43"/>
                  </a:cubicBezTo>
                  <a:cubicBezTo>
                    <a:pt x="8" y="44"/>
                    <a:pt x="8" y="45"/>
                    <a:pt x="8" y="47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1" y="51"/>
                    <a:pt x="1" y="52"/>
                  </a:cubicBezTo>
                  <a:cubicBezTo>
                    <a:pt x="0" y="54"/>
                    <a:pt x="0" y="55"/>
                    <a:pt x="1" y="56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2" y="74"/>
                    <a:pt x="13" y="75"/>
                    <a:pt x="15" y="75"/>
                  </a:cubicBezTo>
                  <a:cubicBezTo>
                    <a:pt x="16" y="75"/>
                    <a:pt x="16" y="75"/>
                    <a:pt x="17" y="7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4" y="73"/>
                    <a:pt x="26" y="74"/>
                    <a:pt x="29" y="75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2"/>
                    <a:pt x="29" y="83"/>
                    <a:pt x="30" y="84"/>
                  </a:cubicBezTo>
                  <a:cubicBezTo>
                    <a:pt x="31" y="85"/>
                    <a:pt x="32" y="86"/>
                    <a:pt x="33" y="86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5" y="86"/>
                    <a:pt x="57" y="83"/>
                    <a:pt x="57" y="81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0" y="74"/>
                    <a:pt x="62" y="73"/>
                    <a:pt x="64" y="71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0" y="75"/>
                    <a:pt x="70" y="75"/>
                    <a:pt x="71" y="75"/>
                  </a:cubicBezTo>
                  <a:cubicBezTo>
                    <a:pt x="73" y="75"/>
                    <a:pt x="74" y="74"/>
                    <a:pt x="75" y="73"/>
                  </a:cubicBezTo>
                  <a:cubicBezTo>
                    <a:pt x="85" y="56"/>
                    <a:pt x="85" y="56"/>
                    <a:pt x="85" y="56"/>
                  </a:cubicBezTo>
                  <a:cubicBezTo>
                    <a:pt x="85" y="55"/>
                    <a:pt x="86" y="54"/>
                    <a:pt x="85" y="52"/>
                  </a:cubicBezTo>
                  <a:cubicBezTo>
                    <a:pt x="85" y="51"/>
                    <a:pt x="84" y="50"/>
                    <a:pt x="83" y="50"/>
                  </a:cubicBezTo>
                  <a:close/>
                  <a:moveTo>
                    <a:pt x="43" y="63"/>
                  </a:moveTo>
                  <a:cubicBezTo>
                    <a:pt x="32" y="63"/>
                    <a:pt x="23" y="54"/>
                    <a:pt x="23" y="43"/>
                  </a:cubicBezTo>
                  <a:cubicBezTo>
                    <a:pt x="23" y="32"/>
                    <a:pt x="32" y="23"/>
                    <a:pt x="43" y="23"/>
                  </a:cubicBezTo>
                  <a:cubicBezTo>
                    <a:pt x="54" y="23"/>
                    <a:pt x="63" y="32"/>
                    <a:pt x="63" y="43"/>
                  </a:cubicBezTo>
                  <a:cubicBezTo>
                    <a:pt x="63" y="54"/>
                    <a:pt x="54" y="63"/>
                    <a:pt x="43" y="6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620" name="" descr=""/>
          <p:cNvPicPr/>
          <p:nvPr/>
        </p:nvPicPr>
        <p:blipFill>
          <a:blip r:embed="rId5"/>
          <a:stretch/>
        </p:blipFill>
        <p:spPr>
          <a:xfrm>
            <a:off x="9286560" y="2052000"/>
            <a:ext cx="610560" cy="381960"/>
          </a:xfrm>
          <a:prstGeom prst="rect">
            <a:avLst/>
          </a:prstGeom>
          <a:ln>
            <a:noFill/>
          </a:ln>
        </p:spPr>
      </p:pic>
      <p:sp>
        <p:nvSpPr>
          <p:cNvPr id="621" name="CustomShape 22"/>
          <p:cNvSpPr/>
          <p:nvPr/>
        </p:nvSpPr>
        <p:spPr>
          <a:xfrm>
            <a:off x="863640" y="2233080"/>
            <a:ext cx="4170240" cy="3485160"/>
          </a:xfrm>
          <a:prstGeom prst="flowChartAlternateProcess">
            <a:avLst/>
          </a:prstGeom>
          <a:gradFill rotWithShape="0">
            <a:gsLst>
              <a:gs pos="0">
                <a:srgbClr val="3f4f3d"/>
              </a:gs>
              <a:gs pos="100000">
                <a:srgbClr val="83a67f"/>
              </a:gs>
            </a:gsLst>
            <a:lin ang="1800000"/>
          </a:gradFill>
          <a:ln w="36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2" name="CustomShape 23"/>
          <p:cNvSpPr/>
          <p:nvPr/>
        </p:nvSpPr>
        <p:spPr>
          <a:xfrm>
            <a:off x="1007640" y="3312000"/>
            <a:ext cx="3917880" cy="147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Verdana"/>
                <a:ea typeface="DejaVu Sans"/>
              </a:rPr>
              <a:t>Si definisce a chi è rivolta la promozione: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Verdana"/>
                <a:ea typeface="DejaVu Sans"/>
              </a:rPr>
              <a:t>- tutti</a:t>
            </a:r>
            <a:br/>
            <a:r>
              <a:rPr b="0" lang="en-US" sz="1800" spc="-1" strike="noStrike">
                <a:solidFill>
                  <a:srgbClr val="ffffff"/>
                </a:solidFill>
                <a:latin typeface="Verdana"/>
                <a:ea typeface="DejaVu Sans"/>
              </a:rPr>
              <a:t>- con carta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Verdana"/>
                <a:ea typeface="DejaVu Sans"/>
              </a:rPr>
              <a:t>- senza carta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Verdana"/>
                <a:ea typeface="DejaVu Sans"/>
              </a:rPr>
              <a:t>- specifico cluster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Verdana"/>
                <a:ea typeface="DejaVu Sans"/>
              </a:rPr>
              <a:t>- specifico cliente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623" name="CustomShape 24"/>
          <p:cNvSpPr/>
          <p:nvPr/>
        </p:nvSpPr>
        <p:spPr>
          <a:xfrm>
            <a:off x="6267960" y="4447080"/>
            <a:ext cx="1346040" cy="38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ffffff"/>
                </a:solidFill>
                <a:latin typeface="Arial"/>
                <a:ea typeface="DejaVu Sans"/>
              </a:rPr>
              <a:t>TRIGGER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624" name="CustomShape 25"/>
          <p:cNvSpPr/>
          <p:nvPr/>
        </p:nvSpPr>
        <p:spPr>
          <a:xfrm>
            <a:off x="1979640" y="2520000"/>
            <a:ext cx="1829880" cy="694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4000" spc="-1" strike="noStrike">
                <a:solidFill>
                  <a:srgbClr val="ffffff"/>
                </a:solidFill>
                <a:latin typeface="Arial"/>
                <a:ea typeface="DejaVu Sans"/>
              </a:rPr>
              <a:t>WHO</a:t>
            </a:r>
            <a:endParaRPr b="0" lang="it-IT" sz="4000" spc="-1" strike="noStrike">
              <a:latin typeface="Arial"/>
            </a:endParaRPr>
          </a:p>
        </p:txBody>
      </p:sp>
      <p:sp>
        <p:nvSpPr>
          <p:cNvPr id="625" name="CustomShape 26"/>
          <p:cNvSpPr/>
          <p:nvPr/>
        </p:nvSpPr>
        <p:spPr>
          <a:xfrm>
            <a:off x="7702200" y="3780000"/>
            <a:ext cx="1735200" cy="54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0066b3"/>
                </a:solidFill>
                <a:latin typeface="Arial"/>
                <a:ea typeface="DejaVu Sans"/>
              </a:rPr>
              <a:t>ACTION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Picture 177_25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627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Motore Promozionale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628" name="CustomShape 2"/>
          <p:cNvSpPr/>
          <p:nvPr/>
        </p:nvSpPr>
        <p:spPr>
          <a:xfrm>
            <a:off x="841320" y="987480"/>
            <a:ext cx="10503360" cy="196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9" name="CustomShape 3"/>
          <p:cNvSpPr/>
          <p:nvPr/>
        </p:nvSpPr>
        <p:spPr>
          <a:xfrm>
            <a:off x="6221160" y="1470600"/>
            <a:ext cx="2590200" cy="2045880"/>
          </a:xfrm>
          <a:custGeom>
            <a:avLst/>
            <a:gdLst/>
            <a:ahLst/>
            <a:rect l="l" t="t" r="r" b="b"/>
            <a:pathLst>
              <a:path w="559" h="442">
                <a:moveTo>
                  <a:pt x="286" y="442"/>
                </a:moveTo>
                <a:cubicBezTo>
                  <a:pt x="285" y="442"/>
                  <a:pt x="285" y="442"/>
                  <a:pt x="285" y="442"/>
                </a:cubicBezTo>
                <a:cubicBezTo>
                  <a:pt x="213" y="420"/>
                  <a:pt x="213" y="420"/>
                  <a:pt x="213" y="420"/>
                </a:cubicBezTo>
                <a:cubicBezTo>
                  <a:pt x="211" y="419"/>
                  <a:pt x="210" y="417"/>
                  <a:pt x="210" y="415"/>
                </a:cubicBezTo>
                <a:cubicBezTo>
                  <a:pt x="211" y="411"/>
                  <a:pt x="212" y="406"/>
                  <a:pt x="212" y="402"/>
                </a:cubicBezTo>
                <a:cubicBezTo>
                  <a:pt x="212" y="365"/>
                  <a:pt x="182" y="335"/>
                  <a:pt x="145" y="335"/>
                </a:cubicBezTo>
                <a:cubicBezTo>
                  <a:pt x="118" y="335"/>
                  <a:pt x="93" y="351"/>
                  <a:pt x="83" y="376"/>
                </a:cubicBezTo>
                <a:cubicBezTo>
                  <a:pt x="82" y="378"/>
                  <a:pt x="81" y="379"/>
                  <a:pt x="79" y="379"/>
                </a:cubicBezTo>
                <a:cubicBezTo>
                  <a:pt x="79" y="379"/>
                  <a:pt x="78" y="379"/>
                  <a:pt x="78" y="378"/>
                </a:cubicBezTo>
                <a:cubicBezTo>
                  <a:pt x="3" y="355"/>
                  <a:pt x="3" y="355"/>
                  <a:pt x="3" y="355"/>
                </a:cubicBezTo>
                <a:cubicBezTo>
                  <a:pt x="2" y="355"/>
                  <a:pt x="1" y="354"/>
                  <a:pt x="0" y="353"/>
                </a:cubicBezTo>
                <a:cubicBezTo>
                  <a:pt x="0" y="352"/>
                  <a:pt x="0" y="351"/>
                  <a:pt x="0" y="350"/>
                </a:cubicBezTo>
                <a:cubicBezTo>
                  <a:pt x="37" y="249"/>
                  <a:pt x="103" y="162"/>
                  <a:pt x="191" y="99"/>
                </a:cubicBezTo>
                <a:cubicBezTo>
                  <a:pt x="280" y="36"/>
                  <a:pt x="384" y="2"/>
                  <a:pt x="492" y="0"/>
                </a:cubicBezTo>
                <a:cubicBezTo>
                  <a:pt x="492" y="0"/>
                  <a:pt x="492" y="0"/>
                  <a:pt x="492" y="0"/>
                </a:cubicBezTo>
                <a:cubicBezTo>
                  <a:pt x="493" y="0"/>
                  <a:pt x="494" y="0"/>
                  <a:pt x="495" y="1"/>
                </a:cubicBezTo>
                <a:cubicBezTo>
                  <a:pt x="495" y="2"/>
                  <a:pt x="496" y="3"/>
                  <a:pt x="496" y="4"/>
                </a:cubicBezTo>
                <a:cubicBezTo>
                  <a:pt x="496" y="90"/>
                  <a:pt x="496" y="90"/>
                  <a:pt x="496" y="90"/>
                </a:cubicBezTo>
                <a:cubicBezTo>
                  <a:pt x="496" y="93"/>
                  <a:pt x="498" y="94"/>
                  <a:pt x="500" y="94"/>
                </a:cubicBezTo>
                <a:cubicBezTo>
                  <a:pt x="500" y="94"/>
                  <a:pt x="500" y="94"/>
                  <a:pt x="500" y="94"/>
                </a:cubicBezTo>
                <a:cubicBezTo>
                  <a:pt x="533" y="95"/>
                  <a:pt x="559" y="121"/>
                  <a:pt x="559" y="154"/>
                </a:cubicBezTo>
                <a:cubicBezTo>
                  <a:pt x="559" y="186"/>
                  <a:pt x="533" y="213"/>
                  <a:pt x="500" y="213"/>
                </a:cubicBezTo>
                <a:cubicBezTo>
                  <a:pt x="500" y="213"/>
                  <a:pt x="500" y="213"/>
                  <a:pt x="500" y="213"/>
                </a:cubicBezTo>
                <a:cubicBezTo>
                  <a:pt x="498" y="213"/>
                  <a:pt x="496" y="214"/>
                  <a:pt x="496" y="217"/>
                </a:cubicBezTo>
                <a:cubicBezTo>
                  <a:pt x="496" y="298"/>
                  <a:pt x="496" y="298"/>
                  <a:pt x="496" y="298"/>
                </a:cubicBezTo>
                <a:cubicBezTo>
                  <a:pt x="496" y="300"/>
                  <a:pt x="494" y="302"/>
                  <a:pt x="492" y="302"/>
                </a:cubicBezTo>
                <a:cubicBezTo>
                  <a:pt x="491" y="302"/>
                  <a:pt x="491" y="302"/>
                  <a:pt x="491" y="302"/>
                </a:cubicBezTo>
                <a:cubicBezTo>
                  <a:pt x="490" y="302"/>
                  <a:pt x="489" y="302"/>
                  <a:pt x="489" y="302"/>
                </a:cubicBezTo>
                <a:cubicBezTo>
                  <a:pt x="487" y="302"/>
                  <a:pt x="487" y="302"/>
                  <a:pt x="487" y="302"/>
                </a:cubicBezTo>
                <a:cubicBezTo>
                  <a:pt x="485" y="303"/>
                  <a:pt x="483" y="303"/>
                  <a:pt x="481" y="303"/>
                </a:cubicBezTo>
                <a:cubicBezTo>
                  <a:pt x="481" y="303"/>
                  <a:pt x="480" y="303"/>
                  <a:pt x="479" y="303"/>
                </a:cubicBezTo>
                <a:cubicBezTo>
                  <a:pt x="477" y="303"/>
                  <a:pt x="477" y="303"/>
                  <a:pt x="477" y="303"/>
                </a:cubicBezTo>
                <a:cubicBezTo>
                  <a:pt x="476" y="303"/>
                  <a:pt x="474" y="303"/>
                  <a:pt x="472" y="304"/>
                </a:cubicBezTo>
                <a:cubicBezTo>
                  <a:pt x="472" y="304"/>
                  <a:pt x="468" y="304"/>
                  <a:pt x="468" y="304"/>
                </a:cubicBezTo>
                <a:cubicBezTo>
                  <a:pt x="466" y="305"/>
                  <a:pt x="465" y="305"/>
                  <a:pt x="464" y="305"/>
                </a:cubicBezTo>
                <a:cubicBezTo>
                  <a:pt x="463" y="305"/>
                  <a:pt x="462" y="305"/>
                  <a:pt x="461" y="305"/>
                </a:cubicBezTo>
                <a:cubicBezTo>
                  <a:pt x="459" y="306"/>
                  <a:pt x="459" y="306"/>
                  <a:pt x="459" y="306"/>
                </a:cubicBezTo>
                <a:cubicBezTo>
                  <a:pt x="457" y="306"/>
                  <a:pt x="456" y="306"/>
                  <a:pt x="455" y="306"/>
                </a:cubicBezTo>
                <a:cubicBezTo>
                  <a:pt x="454" y="307"/>
                  <a:pt x="450" y="308"/>
                  <a:pt x="450" y="308"/>
                </a:cubicBezTo>
                <a:cubicBezTo>
                  <a:pt x="448" y="308"/>
                  <a:pt x="447" y="308"/>
                  <a:pt x="446" y="308"/>
                </a:cubicBezTo>
                <a:cubicBezTo>
                  <a:pt x="445" y="309"/>
                  <a:pt x="444" y="309"/>
                  <a:pt x="443" y="309"/>
                </a:cubicBezTo>
                <a:cubicBezTo>
                  <a:pt x="442" y="309"/>
                  <a:pt x="442" y="309"/>
                  <a:pt x="442" y="309"/>
                </a:cubicBezTo>
                <a:cubicBezTo>
                  <a:pt x="440" y="310"/>
                  <a:pt x="439" y="310"/>
                  <a:pt x="438" y="311"/>
                </a:cubicBezTo>
                <a:cubicBezTo>
                  <a:pt x="436" y="311"/>
                  <a:pt x="435" y="311"/>
                  <a:pt x="434" y="312"/>
                </a:cubicBezTo>
                <a:cubicBezTo>
                  <a:pt x="432" y="312"/>
                  <a:pt x="431" y="313"/>
                  <a:pt x="429" y="313"/>
                </a:cubicBezTo>
                <a:cubicBezTo>
                  <a:pt x="428" y="314"/>
                  <a:pt x="426" y="314"/>
                  <a:pt x="425" y="315"/>
                </a:cubicBezTo>
                <a:cubicBezTo>
                  <a:pt x="424" y="315"/>
                  <a:pt x="422" y="316"/>
                  <a:pt x="421" y="316"/>
                </a:cubicBezTo>
                <a:cubicBezTo>
                  <a:pt x="420" y="317"/>
                  <a:pt x="418" y="317"/>
                  <a:pt x="417" y="318"/>
                </a:cubicBezTo>
                <a:cubicBezTo>
                  <a:pt x="415" y="318"/>
                  <a:pt x="414" y="319"/>
                  <a:pt x="413" y="319"/>
                </a:cubicBezTo>
                <a:cubicBezTo>
                  <a:pt x="412" y="320"/>
                  <a:pt x="410" y="320"/>
                  <a:pt x="409" y="321"/>
                </a:cubicBezTo>
                <a:cubicBezTo>
                  <a:pt x="407" y="322"/>
                  <a:pt x="406" y="322"/>
                  <a:pt x="405" y="323"/>
                </a:cubicBezTo>
                <a:cubicBezTo>
                  <a:pt x="404" y="323"/>
                  <a:pt x="402" y="324"/>
                  <a:pt x="401" y="325"/>
                </a:cubicBezTo>
                <a:cubicBezTo>
                  <a:pt x="400" y="325"/>
                  <a:pt x="398" y="326"/>
                  <a:pt x="397" y="326"/>
                </a:cubicBezTo>
                <a:cubicBezTo>
                  <a:pt x="396" y="327"/>
                  <a:pt x="394" y="328"/>
                  <a:pt x="393" y="328"/>
                </a:cubicBezTo>
                <a:cubicBezTo>
                  <a:pt x="392" y="329"/>
                  <a:pt x="391" y="330"/>
                  <a:pt x="390" y="330"/>
                </a:cubicBezTo>
                <a:cubicBezTo>
                  <a:pt x="388" y="331"/>
                  <a:pt x="387" y="332"/>
                  <a:pt x="385" y="333"/>
                </a:cubicBezTo>
                <a:cubicBezTo>
                  <a:pt x="383" y="334"/>
                  <a:pt x="383" y="334"/>
                  <a:pt x="383" y="334"/>
                </a:cubicBezTo>
                <a:cubicBezTo>
                  <a:pt x="381" y="335"/>
                  <a:pt x="379" y="336"/>
                  <a:pt x="378" y="337"/>
                </a:cubicBezTo>
                <a:cubicBezTo>
                  <a:pt x="375" y="339"/>
                  <a:pt x="375" y="339"/>
                  <a:pt x="375" y="339"/>
                </a:cubicBezTo>
                <a:cubicBezTo>
                  <a:pt x="374" y="340"/>
                  <a:pt x="372" y="341"/>
                  <a:pt x="371" y="342"/>
                </a:cubicBezTo>
                <a:cubicBezTo>
                  <a:pt x="368" y="344"/>
                  <a:pt x="368" y="344"/>
                  <a:pt x="368" y="344"/>
                </a:cubicBezTo>
                <a:cubicBezTo>
                  <a:pt x="367" y="345"/>
                  <a:pt x="365" y="346"/>
                  <a:pt x="364" y="347"/>
                </a:cubicBezTo>
                <a:cubicBezTo>
                  <a:pt x="363" y="347"/>
                  <a:pt x="362" y="348"/>
                  <a:pt x="361" y="349"/>
                </a:cubicBezTo>
                <a:cubicBezTo>
                  <a:pt x="360" y="350"/>
                  <a:pt x="358" y="351"/>
                  <a:pt x="357" y="352"/>
                </a:cubicBezTo>
                <a:cubicBezTo>
                  <a:pt x="355" y="354"/>
                  <a:pt x="355" y="354"/>
                  <a:pt x="355" y="354"/>
                </a:cubicBezTo>
                <a:cubicBezTo>
                  <a:pt x="353" y="355"/>
                  <a:pt x="352" y="356"/>
                  <a:pt x="350" y="358"/>
                </a:cubicBezTo>
                <a:cubicBezTo>
                  <a:pt x="349" y="359"/>
                  <a:pt x="349" y="359"/>
                  <a:pt x="349" y="359"/>
                </a:cubicBezTo>
                <a:cubicBezTo>
                  <a:pt x="347" y="360"/>
                  <a:pt x="345" y="362"/>
                  <a:pt x="344" y="363"/>
                </a:cubicBezTo>
                <a:cubicBezTo>
                  <a:pt x="343" y="364"/>
                  <a:pt x="343" y="364"/>
                  <a:pt x="343" y="364"/>
                </a:cubicBezTo>
                <a:cubicBezTo>
                  <a:pt x="341" y="366"/>
                  <a:pt x="339" y="368"/>
                  <a:pt x="338" y="369"/>
                </a:cubicBezTo>
                <a:cubicBezTo>
                  <a:pt x="337" y="370"/>
                  <a:pt x="337" y="370"/>
                  <a:pt x="337" y="370"/>
                </a:cubicBezTo>
                <a:cubicBezTo>
                  <a:pt x="317" y="390"/>
                  <a:pt x="301" y="414"/>
                  <a:pt x="289" y="440"/>
                </a:cubicBezTo>
                <a:cubicBezTo>
                  <a:pt x="289" y="441"/>
                  <a:pt x="287" y="442"/>
                  <a:pt x="286" y="442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0" name="CustomShape 4"/>
          <p:cNvSpPr/>
          <p:nvPr/>
        </p:nvSpPr>
        <p:spPr>
          <a:xfrm>
            <a:off x="8562240" y="1470600"/>
            <a:ext cx="2302920" cy="2142000"/>
          </a:xfrm>
          <a:custGeom>
            <a:avLst/>
            <a:gdLst/>
            <a:ahLst/>
            <a:rect l="l" t="t" r="r" b="b"/>
            <a:pathLst>
              <a:path w="497" h="463">
                <a:moveTo>
                  <a:pt x="353" y="463"/>
                </a:moveTo>
                <a:cubicBezTo>
                  <a:pt x="327" y="463"/>
                  <a:pt x="304" y="446"/>
                  <a:pt x="296" y="420"/>
                </a:cubicBezTo>
                <a:cubicBezTo>
                  <a:pt x="296" y="419"/>
                  <a:pt x="295" y="418"/>
                  <a:pt x="295" y="418"/>
                </a:cubicBezTo>
                <a:cubicBezTo>
                  <a:pt x="294" y="417"/>
                  <a:pt x="293" y="417"/>
                  <a:pt x="293" y="417"/>
                </a:cubicBezTo>
                <a:cubicBezTo>
                  <a:pt x="292" y="417"/>
                  <a:pt x="292" y="417"/>
                  <a:pt x="291" y="417"/>
                </a:cubicBezTo>
                <a:cubicBezTo>
                  <a:pt x="211" y="442"/>
                  <a:pt x="211" y="442"/>
                  <a:pt x="211" y="442"/>
                </a:cubicBezTo>
                <a:cubicBezTo>
                  <a:pt x="211" y="442"/>
                  <a:pt x="211" y="442"/>
                  <a:pt x="210" y="442"/>
                </a:cubicBezTo>
                <a:cubicBezTo>
                  <a:pt x="209" y="442"/>
                  <a:pt x="207" y="441"/>
                  <a:pt x="207" y="440"/>
                </a:cubicBezTo>
                <a:cubicBezTo>
                  <a:pt x="171" y="360"/>
                  <a:pt x="92" y="306"/>
                  <a:pt x="5" y="302"/>
                </a:cubicBezTo>
                <a:cubicBezTo>
                  <a:pt x="4" y="302"/>
                  <a:pt x="4" y="302"/>
                  <a:pt x="4" y="302"/>
                </a:cubicBezTo>
                <a:cubicBezTo>
                  <a:pt x="1" y="302"/>
                  <a:pt x="0" y="300"/>
                  <a:pt x="0" y="298"/>
                </a:cubicBezTo>
                <a:cubicBezTo>
                  <a:pt x="0" y="224"/>
                  <a:pt x="0" y="224"/>
                  <a:pt x="0" y="224"/>
                </a:cubicBezTo>
                <a:cubicBezTo>
                  <a:pt x="0" y="222"/>
                  <a:pt x="1" y="221"/>
                  <a:pt x="3" y="220"/>
                </a:cubicBezTo>
                <a:cubicBezTo>
                  <a:pt x="37" y="217"/>
                  <a:pt x="63" y="188"/>
                  <a:pt x="63" y="154"/>
                </a:cubicBezTo>
                <a:cubicBezTo>
                  <a:pt x="63" y="119"/>
                  <a:pt x="37" y="91"/>
                  <a:pt x="3" y="87"/>
                </a:cubicBezTo>
                <a:cubicBezTo>
                  <a:pt x="1" y="87"/>
                  <a:pt x="0" y="85"/>
                  <a:pt x="0" y="83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224" y="4"/>
                  <a:pt x="421" y="145"/>
                  <a:pt x="496" y="350"/>
                </a:cubicBezTo>
                <a:cubicBezTo>
                  <a:pt x="497" y="351"/>
                  <a:pt x="496" y="353"/>
                  <a:pt x="496" y="354"/>
                </a:cubicBezTo>
                <a:cubicBezTo>
                  <a:pt x="495" y="355"/>
                  <a:pt x="495" y="355"/>
                  <a:pt x="494" y="356"/>
                </a:cubicBezTo>
                <a:cubicBezTo>
                  <a:pt x="412" y="381"/>
                  <a:pt x="412" y="381"/>
                  <a:pt x="412" y="381"/>
                </a:cubicBezTo>
                <a:cubicBezTo>
                  <a:pt x="411" y="381"/>
                  <a:pt x="410" y="382"/>
                  <a:pt x="410" y="383"/>
                </a:cubicBezTo>
                <a:cubicBezTo>
                  <a:pt x="409" y="383"/>
                  <a:pt x="409" y="385"/>
                  <a:pt x="409" y="386"/>
                </a:cubicBezTo>
                <a:cubicBezTo>
                  <a:pt x="411" y="392"/>
                  <a:pt x="412" y="398"/>
                  <a:pt x="412" y="404"/>
                </a:cubicBezTo>
                <a:cubicBezTo>
                  <a:pt x="412" y="437"/>
                  <a:pt x="386" y="463"/>
                  <a:pt x="353" y="463"/>
                </a:cubicBezTo>
                <a:close/>
              </a:path>
            </a:pathLst>
          </a:custGeom>
          <a:gradFill rotWithShape="0">
            <a:gsLst>
              <a:gs pos="0">
                <a:srgbClr val="423c24"/>
              </a:gs>
              <a:gs pos="100000">
                <a:srgbClr val="968751"/>
              </a:gs>
            </a:gsLst>
            <a:lin ang="18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1" name="CustomShape 5"/>
          <p:cNvSpPr/>
          <p:nvPr/>
        </p:nvSpPr>
        <p:spPr>
          <a:xfrm>
            <a:off x="9198360" y="3156120"/>
            <a:ext cx="1810080" cy="2750400"/>
          </a:xfrm>
          <a:custGeom>
            <a:avLst/>
            <a:gdLst/>
            <a:ahLst/>
            <a:rect l="l" t="t" r="r" b="b"/>
            <a:pathLst>
              <a:path w="391" h="594">
                <a:moveTo>
                  <a:pt x="177" y="594"/>
                </a:moveTo>
                <a:cubicBezTo>
                  <a:pt x="177" y="594"/>
                  <a:pt x="177" y="594"/>
                  <a:pt x="177" y="594"/>
                </a:cubicBezTo>
                <a:cubicBezTo>
                  <a:pt x="175" y="594"/>
                  <a:pt x="175" y="594"/>
                  <a:pt x="174" y="593"/>
                </a:cubicBezTo>
                <a:cubicBezTo>
                  <a:pt x="122" y="521"/>
                  <a:pt x="122" y="521"/>
                  <a:pt x="122" y="521"/>
                </a:cubicBezTo>
                <a:cubicBezTo>
                  <a:pt x="121" y="520"/>
                  <a:pt x="120" y="519"/>
                  <a:pt x="119" y="519"/>
                </a:cubicBezTo>
                <a:cubicBezTo>
                  <a:pt x="119" y="519"/>
                  <a:pt x="119" y="519"/>
                  <a:pt x="119" y="519"/>
                </a:cubicBezTo>
                <a:cubicBezTo>
                  <a:pt x="118" y="519"/>
                  <a:pt x="117" y="520"/>
                  <a:pt x="116" y="520"/>
                </a:cubicBezTo>
                <a:cubicBezTo>
                  <a:pt x="106" y="527"/>
                  <a:pt x="94" y="531"/>
                  <a:pt x="82" y="531"/>
                </a:cubicBezTo>
                <a:cubicBezTo>
                  <a:pt x="49" y="531"/>
                  <a:pt x="23" y="505"/>
                  <a:pt x="23" y="472"/>
                </a:cubicBezTo>
                <a:cubicBezTo>
                  <a:pt x="23" y="453"/>
                  <a:pt x="32" y="435"/>
                  <a:pt x="47" y="424"/>
                </a:cubicBezTo>
                <a:cubicBezTo>
                  <a:pt x="48" y="424"/>
                  <a:pt x="49" y="423"/>
                  <a:pt x="49" y="422"/>
                </a:cubicBezTo>
                <a:cubicBezTo>
                  <a:pt x="49" y="421"/>
                  <a:pt x="49" y="420"/>
                  <a:pt x="48" y="419"/>
                </a:cubicBezTo>
                <a:cubicBezTo>
                  <a:pt x="1" y="354"/>
                  <a:pt x="1" y="354"/>
                  <a:pt x="1" y="354"/>
                </a:cubicBezTo>
                <a:cubicBezTo>
                  <a:pt x="0" y="353"/>
                  <a:pt x="0" y="350"/>
                  <a:pt x="2" y="349"/>
                </a:cubicBezTo>
                <a:cubicBezTo>
                  <a:pt x="5" y="346"/>
                  <a:pt x="9" y="343"/>
                  <a:pt x="12" y="340"/>
                </a:cubicBezTo>
                <a:cubicBezTo>
                  <a:pt x="12" y="340"/>
                  <a:pt x="12" y="340"/>
                  <a:pt x="12" y="340"/>
                </a:cubicBezTo>
                <a:cubicBezTo>
                  <a:pt x="12" y="340"/>
                  <a:pt x="14" y="338"/>
                  <a:pt x="15" y="338"/>
                </a:cubicBezTo>
                <a:cubicBezTo>
                  <a:pt x="17" y="336"/>
                  <a:pt x="19" y="334"/>
                  <a:pt x="21" y="332"/>
                </a:cubicBezTo>
                <a:cubicBezTo>
                  <a:pt x="22" y="331"/>
                  <a:pt x="22" y="331"/>
                  <a:pt x="22" y="331"/>
                </a:cubicBezTo>
                <a:cubicBezTo>
                  <a:pt x="23" y="331"/>
                  <a:pt x="23" y="330"/>
                  <a:pt x="24" y="329"/>
                </a:cubicBezTo>
                <a:cubicBezTo>
                  <a:pt x="26" y="327"/>
                  <a:pt x="27" y="325"/>
                  <a:pt x="29" y="323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1" y="322"/>
                  <a:pt x="31" y="322"/>
                  <a:pt x="31" y="321"/>
                </a:cubicBezTo>
                <a:cubicBezTo>
                  <a:pt x="31" y="321"/>
                  <a:pt x="32" y="321"/>
                  <a:pt x="32" y="321"/>
                </a:cubicBezTo>
                <a:cubicBezTo>
                  <a:pt x="69" y="279"/>
                  <a:pt x="89" y="225"/>
                  <a:pt x="89" y="169"/>
                </a:cubicBezTo>
                <a:cubicBezTo>
                  <a:pt x="89" y="161"/>
                  <a:pt x="89" y="154"/>
                  <a:pt x="88" y="147"/>
                </a:cubicBezTo>
                <a:cubicBezTo>
                  <a:pt x="87" y="139"/>
                  <a:pt x="86" y="132"/>
                  <a:pt x="85" y="125"/>
                </a:cubicBezTo>
                <a:cubicBezTo>
                  <a:pt x="83" y="118"/>
                  <a:pt x="82" y="111"/>
                  <a:pt x="79" y="104"/>
                </a:cubicBezTo>
                <a:cubicBezTo>
                  <a:pt x="78" y="100"/>
                  <a:pt x="77" y="95"/>
                  <a:pt x="75" y="91"/>
                </a:cubicBezTo>
                <a:cubicBezTo>
                  <a:pt x="75" y="90"/>
                  <a:pt x="75" y="89"/>
                  <a:pt x="76" y="88"/>
                </a:cubicBezTo>
                <a:cubicBezTo>
                  <a:pt x="76" y="87"/>
                  <a:pt x="77" y="86"/>
                  <a:pt x="78" y="86"/>
                </a:cubicBezTo>
                <a:cubicBezTo>
                  <a:pt x="149" y="64"/>
                  <a:pt x="149" y="64"/>
                  <a:pt x="149" y="64"/>
                </a:cubicBezTo>
                <a:cubicBezTo>
                  <a:pt x="150" y="64"/>
                  <a:pt x="150" y="64"/>
                  <a:pt x="151" y="64"/>
                </a:cubicBezTo>
                <a:cubicBezTo>
                  <a:pt x="152" y="64"/>
                  <a:pt x="154" y="65"/>
                  <a:pt x="154" y="67"/>
                </a:cubicBezTo>
                <a:cubicBezTo>
                  <a:pt x="164" y="92"/>
                  <a:pt x="189" y="108"/>
                  <a:pt x="216" y="108"/>
                </a:cubicBezTo>
                <a:cubicBezTo>
                  <a:pt x="253" y="108"/>
                  <a:pt x="283" y="78"/>
                  <a:pt x="283" y="41"/>
                </a:cubicBezTo>
                <a:cubicBezTo>
                  <a:pt x="283" y="37"/>
                  <a:pt x="283" y="32"/>
                  <a:pt x="282" y="28"/>
                </a:cubicBezTo>
                <a:cubicBezTo>
                  <a:pt x="282" y="26"/>
                  <a:pt x="283" y="24"/>
                  <a:pt x="285" y="23"/>
                </a:cubicBezTo>
                <a:cubicBezTo>
                  <a:pt x="359" y="0"/>
                  <a:pt x="359" y="0"/>
                  <a:pt x="359" y="0"/>
                </a:cubicBezTo>
                <a:cubicBezTo>
                  <a:pt x="360" y="0"/>
                  <a:pt x="360" y="0"/>
                  <a:pt x="361" y="0"/>
                </a:cubicBezTo>
                <a:cubicBezTo>
                  <a:pt x="362" y="0"/>
                  <a:pt x="364" y="1"/>
                  <a:pt x="364" y="3"/>
                </a:cubicBezTo>
                <a:cubicBezTo>
                  <a:pt x="364" y="3"/>
                  <a:pt x="366" y="7"/>
                  <a:pt x="366" y="7"/>
                </a:cubicBezTo>
                <a:cubicBezTo>
                  <a:pt x="382" y="59"/>
                  <a:pt x="391" y="114"/>
                  <a:pt x="391" y="169"/>
                </a:cubicBezTo>
                <a:cubicBezTo>
                  <a:pt x="391" y="332"/>
                  <a:pt x="318" y="484"/>
                  <a:pt x="190" y="585"/>
                </a:cubicBezTo>
                <a:cubicBezTo>
                  <a:pt x="186" y="588"/>
                  <a:pt x="186" y="588"/>
                  <a:pt x="186" y="588"/>
                </a:cubicBezTo>
                <a:cubicBezTo>
                  <a:pt x="186" y="588"/>
                  <a:pt x="181" y="592"/>
                  <a:pt x="180" y="594"/>
                </a:cubicBezTo>
                <a:cubicBezTo>
                  <a:pt x="179" y="594"/>
                  <a:pt x="178" y="594"/>
                  <a:pt x="177" y="594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2" name="CustomShape 6"/>
          <p:cNvSpPr/>
          <p:nvPr/>
        </p:nvSpPr>
        <p:spPr>
          <a:xfrm>
            <a:off x="7108920" y="4816080"/>
            <a:ext cx="2863440" cy="1586160"/>
          </a:xfrm>
          <a:custGeom>
            <a:avLst/>
            <a:gdLst/>
            <a:ahLst/>
            <a:rect l="l" t="t" r="r" b="b"/>
            <a:pathLst>
              <a:path w="618" h="343">
                <a:moveTo>
                  <a:pt x="309" y="343"/>
                </a:moveTo>
                <a:cubicBezTo>
                  <a:pt x="198" y="343"/>
                  <a:pt x="92" y="309"/>
                  <a:pt x="2" y="245"/>
                </a:cubicBezTo>
                <a:cubicBezTo>
                  <a:pt x="1" y="245"/>
                  <a:pt x="1" y="244"/>
                  <a:pt x="0" y="243"/>
                </a:cubicBezTo>
                <a:cubicBezTo>
                  <a:pt x="0" y="242"/>
                  <a:pt x="0" y="241"/>
                  <a:pt x="1" y="240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5" y="165"/>
                  <a:pt x="55" y="163"/>
                  <a:pt x="53" y="162"/>
                </a:cubicBezTo>
                <a:cubicBezTo>
                  <a:pt x="38" y="150"/>
                  <a:pt x="29" y="133"/>
                  <a:pt x="29" y="114"/>
                </a:cubicBezTo>
                <a:cubicBezTo>
                  <a:pt x="29" y="82"/>
                  <a:pt x="56" y="55"/>
                  <a:pt x="88" y="55"/>
                </a:cubicBezTo>
                <a:cubicBezTo>
                  <a:pt x="100" y="55"/>
                  <a:pt x="112" y="59"/>
                  <a:pt x="122" y="66"/>
                </a:cubicBezTo>
                <a:cubicBezTo>
                  <a:pt x="123" y="66"/>
                  <a:pt x="123" y="67"/>
                  <a:pt x="124" y="67"/>
                </a:cubicBezTo>
                <a:cubicBezTo>
                  <a:pt x="126" y="67"/>
                  <a:pt x="127" y="66"/>
                  <a:pt x="128" y="65"/>
                </a:cubicBezTo>
                <a:cubicBezTo>
                  <a:pt x="173" y="1"/>
                  <a:pt x="173" y="1"/>
                  <a:pt x="173" y="1"/>
                </a:cubicBezTo>
                <a:cubicBezTo>
                  <a:pt x="174" y="0"/>
                  <a:pt x="175" y="0"/>
                  <a:pt x="177" y="0"/>
                </a:cubicBezTo>
                <a:cubicBezTo>
                  <a:pt x="177" y="0"/>
                  <a:pt x="178" y="0"/>
                  <a:pt x="179" y="1"/>
                </a:cubicBezTo>
                <a:cubicBezTo>
                  <a:pt x="193" y="10"/>
                  <a:pt x="209" y="19"/>
                  <a:pt x="225" y="25"/>
                </a:cubicBezTo>
                <a:cubicBezTo>
                  <a:pt x="228" y="26"/>
                  <a:pt x="231" y="27"/>
                  <a:pt x="234" y="28"/>
                </a:cubicBezTo>
                <a:cubicBezTo>
                  <a:pt x="240" y="30"/>
                  <a:pt x="246" y="32"/>
                  <a:pt x="252" y="34"/>
                </a:cubicBezTo>
                <a:cubicBezTo>
                  <a:pt x="258" y="35"/>
                  <a:pt x="264" y="37"/>
                  <a:pt x="270" y="38"/>
                </a:cubicBezTo>
                <a:cubicBezTo>
                  <a:pt x="280" y="39"/>
                  <a:pt x="290" y="40"/>
                  <a:pt x="299" y="41"/>
                </a:cubicBezTo>
                <a:cubicBezTo>
                  <a:pt x="302" y="41"/>
                  <a:pt x="306" y="41"/>
                  <a:pt x="309" y="41"/>
                </a:cubicBezTo>
                <a:cubicBezTo>
                  <a:pt x="312" y="41"/>
                  <a:pt x="316" y="41"/>
                  <a:pt x="319" y="41"/>
                </a:cubicBezTo>
                <a:cubicBezTo>
                  <a:pt x="320" y="41"/>
                  <a:pt x="323" y="40"/>
                  <a:pt x="323" y="40"/>
                </a:cubicBezTo>
                <a:cubicBezTo>
                  <a:pt x="325" y="40"/>
                  <a:pt x="327" y="40"/>
                  <a:pt x="330" y="40"/>
                </a:cubicBezTo>
                <a:cubicBezTo>
                  <a:pt x="330" y="40"/>
                  <a:pt x="331" y="40"/>
                  <a:pt x="332" y="40"/>
                </a:cubicBezTo>
                <a:cubicBezTo>
                  <a:pt x="334" y="40"/>
                  <a:pt x="334" y="40"/>
                  <a:pt x="334" y="40"/>
                </a:cubicBezTo>
                <a:cubicBezTo>
                  <a:pt x="336" y="39"/>
                  <a:pt x="338" y="39"/>
                  <a:pt x="340" y="39"/>
                </a:cubicBezTo>
                <a:cubicBezTo>
                  <a:pt x="341" y="39"/>
                  <a:pt x="342" y="38"/>
                  <a:pt x="344" y="38"/>
                </a:cubicBezTo>
                <a:cubicBezTo>
                  <a:pt x="346" y="38"/>
                  <a:pt x="348" y="38"/>
                  <a:pt x="350" y="37"/>
                </a:cubicBezTo>
                <a:cubicBezTo>
                  <a:pt x="351" y="37"/>
                  <a:pt x="352" y="37"/>
                  <a:pt x="354" y="37"/>
                </a:cubicBezTo>
                <a:cubicBezTo>
                  <a:pt x="356" y="36"/>
                  <a:pt x="358" y="36"/>
                  <a:pt x="360" y="35"/>
                </a:cubicBezTo>
                <a:cubicBezTo>
                  <a:pt x="360" y="35"/>
                  <a:pt x="363" y="35"/>
                  <a:pt x="364" y="34"/>
                </a:cubicBezTo>
                <a:cubicBezTo>
                  <a:pt x="366" y="34"/>
                  <a:pt x="367" y="33"/>
                  <a:pt x="369" y="33"/>
                </a:cubicBezTo>
                <a:cubicBezTo>
                  <a:pt x="369" y="33"/>
                  <a:pt x="373" y="32"/>
                  <a:pt x="373" y="32"/>
                </a:cubicBezTo>
                <a:cubicBezTo>
                  <a:pt x="376" y="31"/>
                  <a:pt x="379" y="30"/>
                  <a:pt x="382" y="29"/>
                </a:cubicBezTo>
                <a:cubicBezTo>
                  <a:pt x="383" y="29"/>
                  <a:pt x="387" y="27"/>
                  <a:pt x="387" y="27"/>
                </a:cubicBezTo>
                <a:cubicBezTo>
                  <a:pt x="389" y="27"/>
                  <a:pt x="390" y="26"/>
                  <a:pt x="391" y="26"/>
                </a:cubicBezTo>
                <a:cubicBezTo>
                  <a:pt x="393" y="25"/>
                  <a:pt x="394" y="25"/>
                  <a:pt x="395" y="24"/>
                </a:cubicBezTo>
                <a:cubicBezTo>
                  <a:pt x="396" y="24"/>
                  <a:pt x="396" y="24"/>
                  <a:pt x="396" y="24"/>
                </a:cubicBezTo>
                <a:cubicBezTo>
                  <a:pt x="398" y="23"/>
                  <a:pt x="399" y="23"/>
                  <a:pt x="400" y="22"/>
                </a:cubicBezTo>
                <a:cubicBezTo>
                  <a:pt x="402" y="21"/>
                  <a:pt x="404" y="21"/>
                  <a:pt x="405" y="20"/>
                </a:cubicBezTo>
                <a:cubicBezTo>
                  <a:pt x="406" y="19"/>
                  <a:pt x="408" y="19"/>
                  <a:pt x="409" y="18"/>
                </a:cubicBezTo>
                <a:cubicBezTo>
                  <a:pt x="411" y="17"/>
                  <a:pt x="412" y="16"/>
                  <a:pt x="414" y="16"/>
                </a:cubicBezTo>
                <a:cubicBezTo>
                  <a:pt x="415" y="15"/>
                  <a:pt x="416" y="14"/>
                  <a:pt x="418" y="14"/>
                </a:cubicBezTo>
                <a:cubicBezTo>
                  <a:pt x="419" y="13"/>
                  <a:pt x="421" y="12"/>
                  <a:pt x="422" y="11"/>
                </a:cubicBezTo>
                <a:cubicBezTo>
                  <a:pt x="423" y="10"/>
                  <a:pt x="427" y="8"/>
                  <a:pt x="427" y="8"/>
                </a:cubicBezTo>
                <a:cubicBezTo>
                  <a:pt x="428" y="8"/>
                  <a:pt x="429" y="7"/>
                  <a:pt x="431" y="6"/>
                </a:cubicBezTo>
                <a:cubicBezTo>
                  <a:pt x="433" y="4"/>
                  <a:pt x="433" y="4"/>
                  <a:pt x="433" y="4"/>
                </a:cubicBezTo>
                <a:cubicBezTo>
                  <a:pt x="436" y="3"/>
                  <a:pt x="438" y="2"/>
                  <a:pt x="439" y="0"/>
                </a:cubicBezTo>
                <a:cubicBezTo>
                  <a:pt x="440" y="0"/>
                  <a:pt x="441" y="0"/>
                  <a:pt x="442" y="0"/>
                </a:cubicBezTo>
                <a:cubicBezTo>
                  <a:pt x="443" y="0"/>
                  <a:pt x="444" y="0"/>
                  <a:pt x="445" y="1"/>
                </a:cubicBezTo>
                <a:cubicBezTo>
                  <a:pt x="487" y="59"/>
                  <a:pt x="487" y="59"/>
                  <a:pt x="487" y="59"/>
                </a:cubicBezTo>
                <a:cubicBezTo>
                  <a:pt x="488" y="61"/>
                  <a:pt x="488" y="63"/>
                  <a:pt x="487" y="65"/>
                </a:cubicBezTo>
                <a:cubicBezTo>
                  <a:pt x="473" y="77"/>
                  <a:pt x="465" y="95"/>
                  <a:pt x="465" y="114"/>
                </a:cubicBezTo>
                <a:cubicBezTo>
                  <a:pt x="465" y="151"/>
                  <a:pt x="495" y="181"/>
                  <a:pt x="532" y="181"/>
                </a:cubicBezTo>
                <a:cubicBezTo>
                  <a:pt x="543" y="181"/>
                  <a:pt x="555" y="178"/>
                  <a:pt x="565" y="173"/>
                </a:cubicBezTo>
                <a:cubicBezTo>
                  <a:pt x="565" y="172"/>
                  <a:pt x="566" y="172"/>
                  <a:pt x="567" y="172"/>
                </a:cubicBezTo>
                <a:cubicBezTo>
                  <a:pt x="568" y="172"/>
                  <a:pt x="569" y="173"/>
                  <a:pt x="570" y="174"/>
                </a:cubicBezTo>
                <a:cubicBezTo>
                  <a:pt x="617" y="239"/>
                  <a:pt x="617" y="239"/>
                  <a:pt x="617" y="239"/>
                </a:cubicBezTo>
                <a:cubicBezTo>
                  <a:pt x="618" y="240"/>
                  <a:pt x="618" y="241"/>
                  <a:pt x="618" y="242"/>
                </a:cubicBezTo>
                <a:cubicBezTo>
                  <a:pt x="618" y="243"/>
                  <a:pt x="617" y="244"/>
                  <a:pt x="617" y="245"/>
                </a:cubicBezTo>
                <a:cubicBezTo>
                  <a:pt x="526" y="309"/>
                  <a:pt x="420" y="343"/>
                  <a:pt x="309" y="343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3" name="CustomShape 7"/>
          <p:cNvSpPr/>
          <p:nvPr/>
        </p:nvSpPr>
        <p:spPr>
          <a:xfrm>
            <a:off x="6077880" y="3062880"/>
            <a:ext cx="1805400" cy="2843280"/>
          </a:xfrm>
          <a:custGeom>
            <a:avLst/>
            <a:gdLst/>
            <a:ahLst/>
            <a:rect l="l" t="t" r="r" b="b"/>
            <a:pathLst>
              <a:path w="390" h="614">
                <a:moveTo>
                  <a:pt x="214" y="614"/>
                </a:moveTo>
                <a:cubicBezTo>
                  <a:pt x="213" y="614"/>
                  <a:pt x="212" y="614"/>
                  <a:pt x="211" y="614"/>
                </a:cubicBezTo>
                <a:cubicBezTo>
                  <a:pt x="79" y="513"/>
                  <a:pt x="0" y="355"/>
                  <a:pt x="0" y="189"/>
                </a:cubicBezTo>
                <a:cubicBezTo>
                  <a:pt x="0" y="131"/>
                  <a:pt x="8" y="76"/>
                  <a:pt x="25" y="23"/>
                </a:cubicBezTo>
                <a:cubicBezTo>
                  <a:pt x="26" y="22"/>
                  <a:pt x="26" y="22"/>
                  <a:pt x="26" y="22"/>
                </a:cubicBezTo>
                <a:cubicBezTo>
                  <a:pt x="26" y="21"/>
                  <a:pt x="28" y="20"/>
                  <a:pt x="30" y="20"/>
                </a:cubicBezTo>
                <a:cubicBezTo>
                  <a:pt x="30" y="20"/>
                  <a:pt x="30" y="20"/>
                  <a:pt x="31" y="20"/>
                </a:cubicBezTo>
                <a:cubicBezTo>
                  <a:pt x="114" y="45"/>
                  <a:pt x="114" y="45"/>
                  <a:pt x="114" y="45"/>
                </a:cubicBezTo>
                <a:cubicBezTo>
                  <a:pt x="114" y="45"/>
                  <a:pt x="115" y="46"/>
                  <a:pt x="115" y="46"/>
                </a:cubicBezTo>
                <a:cubicBezTo>
                  <a:pt x="116" y="46"/>
                  <a:pt x="116" y="45"/>
                  <a:pt x="117" y="45"/>
                </a:cubicBezTo>
                <a:cubicBezTo>
                  <a:pt x="118" y="45"/>
                  <a:pt x="119" y="44"/>
                  <a:pt x="119" y="43"/>
                </a:cubicBezTo>
                <a:cubicBezTo>
                  <a:pt x="126" y="17"/>
                  <a:pt x="149" y="0"/>
                  <a:pt x="176" y="0"/>
                </a:cubicBezTo>
                <a:cubicBezTo>
                  <a:pt x="208" y="0"/>
                  <a:pt x="235" y="26"/>
                  <a:pt x="235" y="59"/>
                </a:cubicBezTo>
                <a:cubicBezTo>
                  <a:pt x="235" y="65"/>
                  <a:pt x="234" y="71"/>
                  <a:pt x="232" y="77"/>
                </a:cubicBezTo>
                <a:cubicBezTo>
                  <a:pt x="231" y="78"/>
                  <a:pt x="232" y="79"/>
                  <a:pt x="232" y="80"/>
                </a:cubicBezTo>
                <a:cubicBezTo>
                  <a:pt x="233" y="81"/>
                  <a:pt x="233" y="82"/>
                  <a:pt x="234" y="82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13" y="106"/>
                  <a:pt x="314" y="107"/>
                  <a:pt x="314" y="108"/>
                </a:cubicBezTo>
                <a:cubicBezTo>
                  <a:pt x="315" y="109"/>
                  <a:pt x="315" y="110"/>
                  <a:pt x="315" y="111"/>
                </a:cubicBezTo>
                <a:cubicBezTo>
                  <a:pt x="314" y="114"/>
                  <a:pt x="314" y="114"/>
                  <a:pt x="314" y="114"/>
                </a:cubicBezTo>
                <a:cubicBezTo>
                  <a:pt x="306" y="137"/>
                  <a:pt x="302" y="162"/>
                  <a:pt x="302" y="189"/>
                </a:cubicBezTo>
                <a:cubicBezTo>
                  <a:pt x="302" y="260"/>
                  <a:pt x="333" y="325"/>
                  <a:pt x="388" y="369"/>
                </a:cubicBezTo>
                <a:cubicBezTo>
                  <a:pt x="390" y="371"/>
                  <a:pt x="390" y="373"/>
                  <a:pt x="389" y="375"/>
                </a:cubicBezTo>
                <a:cubicBezTo>
                  <a:pt x="347" y="432"/>
                  <a:pt x="347" y="432"/>
                  <a:pt x="347" y="432"/>
                </a:cubicBezTo>
                <a:cubicBezTo>
                  <a:pt x="347" y="433"/>
                  <a:pt x="345" y="434"/>
                  <a:pt x="344" y="434"/>
                </a:cubicBezTo>
                <a:cubicBezTo>
                  <a:pt x="344" y="434"/>
                  <a:pt x="343" y="434"/>
                  <a:pt x="342" y="433"/>
                </a:cubicBezTo>
                <a:cubicBezTo>
                  <a:pt x="333" y="428"/>
                  <a:pt x="321" y="425"/>
                  <a:pt x="310" y="425"/>
                </a:cubicBezTo>
                <a:cubicBezTo>
                  <a:pt x="273" y="425"/>
                  <a:pt x="243" y="455"/>
                  <a:pt x="243" y="492"/>
                </a:cubicBezTo>
                <a:cubicBezTo>
                  <a:pt x="243" y="511"/>
                  <a:pt x="251" y="528"/>
                  <a:pt x="264" y="541"/>
                </a:cubicBezTo>
                <a:cubicBezTo>
                  <a:pt x="266" y="542"/>
                  <a:pt x="266" y="545"/>
                  <a:pt x="265" y="546"/>
                </a:cubicBezTo>
                <a:cubicBezTo>
                  <a:pt x="217" y="613"/>
                  <a:pt x="217" y="613"/>
                  <a:pt x="217" y="613"/>
                </a:cubicBezTo>
                <a:cubicBezTo>
                  <a:pt x="216" y="614"/>
                  <a:pt x="215" y="614"/>
                  <a:pt x="214" y="614"/>
                </a:cubicBezTo>
                <a:cubicBezTo>
                  <a:pt x="214" y="614"/>
                  <a:pt x="214" y="614"/>
                  <a:pt x="214" y="614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34" name="Group 8"/>
          <p:cNvGrpSpPr/>
          <p:nvPr/>
        </p:nvGrpSpPr>
        <p:grpSpPr>
          <a:xfrm>
            <a:off x="7016040" y="1922400"/>
            <a:ext cx="1238760" cy="950040"/>
            <a:chOff x="7016040" y="1922400"/>
            <a:chExt cx="1238760" cy="950040"/>
          </a:xfrm>
        </p:grpSpPr>
        <p:sp>
          <p:nvSpPr>
            <p:cNvPr id="635" name="CustomShape 9"/>
            <p:cNvSpPr/>
            <p:nvPr/>
          </p:nvSpPr>
          <p:spPr>
            <a:xfrm>
              <a:off x="7398720" y="192240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36" name="CustomShape 10"/>
            <p:cNvSpPr/>
            <p:nvPr/>
          </p:nvSpPr>
          <p:spPr>
            <a:xfrm>
              <a:off x="7016040" y="2482920"/>
              <a:ext cx="123876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WHO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637" name="Group 11"/>
          <p:cNvGrpSpPr/>
          <p:nvPr/>
        </p:nvGrpSpPr>
        <p:grpSpPr>
          <a:xfrm>
            <a:off x="9101520" y="2410920"/>
            <a:ext cx="1475640" cy="633240"/>
            <a:chOff x="9101520" y="2410920"/>
            <a:chExt cx="1475640" cy="633240"/>
          </a:xfrm>
        </p:grpSpPr>
        <p:sp>
          <p:nvSpPr>
            <p:cNvPr id="638" name="CustomShape 12"/>
            <p:cNvSpPr/>
            <p:nvPr/>
          </p:nvSpPr>
          <p:spPr>
            <a:xfrm>
              <a:off x="9101520" y="2410920"/>
              <a:ext cx="1475640" cy="6332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ACTION &amp; TARGET</a:t>
              </a:r>
              <a:endParaRPr b="0" lang="it-IT" sz="1800" spc="-1" strike="noStrike">
                <a:latin typeface="Arial"/>
              </a:endParaRPr>
            </a:p>
          </p:txBody>
        </p:sp>
      </p:grpSp>
      <p:grpSp>
        <p:nvGrpSpPr>
          <p:cNvPr id="639" name="Group 13"/>
          <p:cNvGrpSpPr/>
          <p:nvPr/>
        </p:nvGrpSpPr>
        <p:grpSpPr>
          <a:xfrm>
            <a:off x="9661320" y="4626000"/>
            <a:ext cx="987480" cy="389520"/>
            <a:chOff x="9661320" y="4626000"/>
            <a:chExt cx="987480" cy="389520"/>
          </a:xfrm>
        </p:grpSpPr>
        <p:sp>
          <p:nvSpPr>
            <p:cNvPr id="640" name="CustomShape 14"/>
            <p:cNvSpPr/>
            <p:nvPr/>
          </p:nvSpPr>
          <p:spPr>
            <a:xfrm>
              <a:off x="9661320" y="4626000"/>
              <a:ext cx="98748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WHEN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641" name="Group 15"/>
          <p:cNvGrpSpPr/>
          <p:nvPr/>
        </p:nvGrpSpPr>
        <p:grpSpPr>
          <a:xfrm>
            <a:off x="7934400" y="5239080"/>
            <a:ext cx="1229400" cy="879120"/>
            <a:chOff x="7934400" y="5239080"/>
            <a:chExt cx="1229400" cy="879120"/>
          </a:xfrm>
        </p:grpSpPr>
        <p:sp>
          <p:nvSpPr>
            <p:cNvPr id="642" name="CustomShape 16"/>
            <p:cNvSpPr/>
            <p:nvPr/>
          </p:nvSpPr>
          <p:spPr>
            <a:xfrm>
              <a:off x="7934400" y="5728680"/>
              <a:ext cx="122940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WHERE</a:t>
              </a:r>
              <a:endParaRPr b="0" lang="it-IT" sz="2000" spc="-1" strike="noStrike">
                <a:latin typeface="Arial"/>
              </a:endParaRPr>
            </a:p>
          </p:txBody>
        </p:sp>
        <p:sp>
          <p:nvSpPr>
            <p:cNvPr id="643" name="CustomShape 17"/>
            <p:cNvSpPr/>
            <p:nvPr/>
          </p:nvSpPr>
          <p:spPr>
            <a:xfrm>
              <a:off x="8348400" y="523908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644" name="" descr=""/>
          <p:cNvPicPr/>
          <p:nvPr/>
        </p:nvPicPr>
        <p:blipFill>
          <a:blip r:embed="rId2"/>
          <a:stretch/>
        </p:blipFill>
        <p:spPr>
          <a:xfrm>
            <a:off x="7270920" y="1962720"/>
            <a:ext cx="628920" cy="515520"/>
          </a:xfrm>
          <a:prstGeom prst="rect">
            <a:avLst/>
          </a:prstGeom>
          <a:ln>
            <a:noFill/>
          </a:ln>
        </p:spPr>
      </p:pic>
      <p:pic>
        <p:nvPicPr>
          <p:cNvPr id="645" name="" descr=""/>
          <p:cNvPicPr/>
          <p:nvPr/>
        </p:nvPicPr>
        <p:blipFill>
          <a:blip r:embed="rId3"/>
          <a:stretch/>
        </p:blipFill>
        <p:spPr>
          <a:xfrm>
            <a:off x="9809640" y="4050000"/>
            <a:ext cx="623160" cy="570240"/>
          </a:xfrm>
          <a:prstGeom prst="rect">
            <a:avLst/>
          </a:prstGeom>
          <a:ln>
            <a:noFill/>
          </a:ln>
        </p:spPr>
      </p:pic>
      <p:pic>
        <p:nvPicPr>
          <p:cNvPr id="646" name="" descr=""/>
          <p:cNvPicPr/>
          <p:nvPr/>
        </p:nvPicPr>
        <p:blipFill>
          <a:blip r:embed="rId4"/>
          <a:stretch/>
        </p:blipFill>
        <p:spPr>
          <a:xfrm>
            <a:off x="8282880" y="5220000"/>
            <a:ext cx="494280" cy="570240"/>
          </a:xfrm>
          <a:prstGeom prst="rect">
            <a:avLst/>
          </a:prstGeom>
          <a:ln>
            <a:noFill/>
          </a:ln>
        </p:spPr>
      </p:pic>
      <p:grpSp>
        <p:nvGrpSpPr>
          <p:cNvPr id="647" name="Group 18"/>
          <p:cNvGrpSpPr/>
          <p:nvPr/>
        </p:nvGrpSpPr>
        <p:grpSpPr>
          <a:xfrm>
            <a:off x="6481080" y="3724200"/>
            <a:ext cx="568080" cy="590040"/>
            <a:chOff x="6481080" y="3724200"/>
            <a:chExt cx="568080" cy="590040"/>
          </a:xfrm>
        </p:grpSpPr>
        <p:sp>
          <p:nvSpPr>
            <p:cNvPr id="648" name="CustomShape 19"/>
            <p:cNvSpPr/>
            <p:nvPr/>
          </p:nvSpPr>
          <p:spPr>
            <a:xfrm>
              <a:off x="6481080" y="3940560"/>
              <a:ext cx="370440" cy="373680"/>
            </a:xfrm>
            <a:custGeom>
              <a:avLst/>
              <a:gdLst/>
              <a:ahLst/>
              <a:rect l="l" t="t" r="r" b="b"/>
              <a:pathLst>
                <a:path w="187" h="188">
                  <a:moveTo>
                    <a:pt x="187" y="73"/>
                  </a:moveTo>
                  <a:cubicBezTo>
                    <a:pt x="187" y="70"/>
                    <a:pt x="187" y="68"/>
                    <a:pt x="186" y="65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3" y="25"/>
                    <a:pt x="159" y="23"/>
                    <a:pt x="156" y="23"/>
                  </a:cubicBezTo>
                  <a:cubicBezTo>
                    <a:pt x="154" y="23"/>
                    <a:pt x="152" y="24"/>
                    <a:pt x="151" y="25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135" y="28"/>
                    <a:pt x="130" y="25"/>
                    <a:pt x="125" y="23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5"/>
                    <a:pt x="121" y="0"/>
                    <a:pt x="115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7" y="0"/>
                    <a:pt x="62" y="5"/>
                    <a:pt x="62" y="10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7" y="25"/>
                    <a:pt x="52" y="28"/>
                    <a:pt x="48" y="31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5" y="24"/>
                    <a:pt x="34" y="23"/>
                    <a:pt x="32" y="23"/>
                  </a:cubicBezTo>
                  <a:cubicBezTo>
                    <a:pt x="28" y="23"/>
                    <a:pt x="25" y="25"/>
                    <a:pt x="23" y="29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1" y="68"/>
                    <a:pt x="0" y="70"/>
                    <a:pt x="1" y="73"/>
                  </a:cubicBezTo>
                  <a:cubicBezTo>
                    <a:pt x="2" y="76"/>
                    <a:pt x="3" y="78"/>
                    <a:pt x="6" y="79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6" y="88"/>
                    <a:pt x="16" y="91"/>
                    <a:pt x="16" y="94"/>
                  </a:cubicBezTo>
                  <a:cubicBezTo>
                    <a:pt x="16" y="97"/>
                    <a:pt x="16" y="99"/>
                    <a:pt x="17" y="102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3" y="110"/>
                    <a:pt x="2" y="112"/>
                    <a:pt x="1" y="115"/>
                  </a:cubicBezTo>
                  <a:cubicBezTo>
                    <a:pt x="0" y="117"/>
                    <a:pt x="1" y="120"/>
                    <a:pt x="2" y="122"/>
                  </a:cubicBezTo>
                  <a:cubicBezTo>
                    <a:pt x="23" y="159"/>
                    <a:pt x="23" y="159"/>
                    <a:pt x="23" y="159"/>
                  </a:cubicBezTo>
                  <a:cubicBezTo>
                    <a:pt x="25" y="162"/>
                    <a:pt x="28" y="164"/>
                    <a:pt x="32" y="164"/>
                  </a:cubicBezTo>
                  <a:cubicBezTo>
                    <a:pt x="34" y="164"/>
                    <a:pt x="35" y="164"/>
                    <a:pt x="37" y="163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52" y="160"/>
                    <a:pt x="57" y="162"/>
                    <a:pt x="62" y="165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2" y="180"/>
                    <a:pt x="64" y="183"/>
                    <a:pt x="65" y="185"/>
                  </a:cubicBezTo>
                  <a:cubicBezTo>
                    <a:pt x="67" y="187"/>
                    <a:pt x="70" y="188"/>
                    <a:pt x="73" y="188"/>
                  </a:cubicBezTo>
                  <a:cubicBezTo>
                    <a:pt x="115" y="188"/>
                    <a:pt x="115" y="188"/>
                    <a:pt x="115" y="188"/>
                  </a:cubicBezTo>
                  <a:cubicBezTo>
                    <a:pt x="121" y="188"/>
                    <a:pt x="125" y="183"/>
                    <a:pt x="125" y="177"/>
                  </a:cubicBezTo>
                  <a:cubicBezTo>
                    <a:pt x="125" y="165"/>
                    <a:pt x="125" y="165"/>
                    <a:pt x="125" y="165"/>
                  </a:cubicBezTo>
                  <a:cubicBezTo>
                    <a:pt x="130" y="162"/>
                    <a:pt x="135" y="160"/>
                    <a:pt x="140" y="156"/>
                  </a:cubicBezTo>
                  <a:cubicBezTo>
                    <a:pt x="151" y="163"/>
                    <a:pt x="151" y="163"/>
                    <a:pt x="151" y="163"/>
                  </a:cubicBezTo>
                  <a:cubicBezTo>
                    <a:pt x="152" y="164"/>
                    <a:pt x="154" y="164"/>
                    <a:pt x="156" y="164"/>
                  </a:cubicBezTo>
                  <a:cubicBezTo>
                    <a:pt x="159" y="164"/>
                    <a:pt x="163" y="162"/>
                    <a:pt x="164" y="159"/>
                  </a:cubicBezTo>
                  <a:cubicBezTo>
                    <a:pt x="186" y="122"/>
                    <a:pt x="186" y="122"/>
                    <a:pt x="186" y="122"/>
                  </a:cubicBezTo>
                  <a:cubicBezTo>
                    <a:pt x="187" y="120"/>
                    <a:pt x="187" y="117"/>
                    <a:pt x="187" y="115"/>
                  </a:cubicBezTo>
                  <a:cubicBezTo>
                    <a:pt x="186" y="112"/>
                    <a:pt x="184" y="110"/>
                    <a:pt x="182" y="108"/>
                  </a:cubicBezTo>
                  <a:cubicBezTo>
                    <a:pt x="171" y="102"/>
                    <a:pt x="171" y="102"/>
                    <a:pt x="171" y="102"/>
                  </a:cubicBezTo>
                  <a:cubicBezTo>
                    <a:pt x="171" y="99"/>
                    <a:pt x="171" y="97"/>
                    <a:pt x="171" y="94"/>
                  </a:cubicBezTo>
                  <a:cubicBezTo>
                    <a:pt x="171" y="91"/>
                    <a:pt x="171" y="88"/>
                    <a:pt x="171" y="85"/>
                  </a:cubicBezTo>
                  <a:cubicBezTo>
                    <a:pt x="182" y="79"/>
                    <a:pt x="182" y="79"/>
                    <a:pt x="182" y="79"/>
                  </a:cubicBezTo>
                  <a:cubicBezTo>
                    <a:pt x="184" y="78"/>
                    <a:pt x="186" y="76"/>
                    <a:pt x="187" y="73"/>
                  </a:cubicBezTo>
                  <a:close/>
                  <a:moveTo>
                    <a:pt x="94" y="138"/>
                  </a:moveTo>
                  <a:cubicBezTo>
                    <a:pt x="69" y="138"/>
                    <a:pt x="50" y="118"/>
                    <a:pt x="50" y="94"/>
                  </a:cubicBezTo>
                  <a:cubicBezTo>
                    <a:pt x="50" y="69"/>
                    <a:pt x="69" y="50"/>
                    <a:pt x="94" y="50"/>
                  </a:cubicBezTo>
                  <a:cubicBezTo>
                    <a:pt x="118" y="50"/>
                    <a:pt x="138" y="69"/>
                    <a:pt x="138" y="94"/>
                  </a:cubicBezTo>
                  <a:cubicBezTo>
                    <a:pt x="138" y="118"/>
                    <a:pt x="118" y="138"/>
                    <a:pt x="94" y="138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49" name="CustomShape 20"/>
            <p:cNvSpPr/>
            <p:nvPr/>
          </p:nvSpPr>
          <p:spPr>
            <a:xfrm>
              <a:off x="6743520" y="3724200"/>
              <a:ext cx="243720" cy="244080"/>
            </a:xfrm>
            <a:custGeom>
              <a:avLst/>
              <a:gdLst/>
              <a:ahLst/>
              <a:rect l="l" t="t" r="r" b="b"/>
              <a:pathLst>
                <a:path w="124" h="124">
                  <a:moveTo>
                    <a:pt x="1" y="76"/>
                  </a:moveTo>
                  <a:cubicBezTo>
                    <a:pt x="0" y="77"/>
                    <a:pt x="1" y="79"/>
                    <a:pt x="2" y="81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7" y="107"/>
                    <a:pt x="19" y="108"/>
                    <a:pt x="21" y="108"/>
                  </a:cubicBezTo>
                  <a:cubicBezTo>
                    <a:pt x="23" y="108"/>
                    <a:pt x="24" y="108"/>
                    <a:pt x="25" y="107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5" y="105"/>
                    <a:pt x="38" y="107"/>
                    <a:pt x="42" y="109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2" y="119"/>
                    <a:pt x="42" y="121"/>
                    <a:pt x="44" y="122"/>
                  </a:cubicBezTo>
                  <a:cubicBezTo>
                    <a:pt x="45" y="123"/>
                    <a:pt x="46" y="124"/>
                    <a:pt x="48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80" y="124"/>
                    <a:pt x="83" y="121"/>
                    <a:pt x="83" y="117"/>
                  </a:cubicBezTo>
                  <a:cubicBezTo>
                    <a:pt x="83" y="109"/>
                    <a:pt x="83" y="109"/>
                    <a:pt x="83" y="109"/>
                  </a:cubicBezTo>
                  <a:cubicBezTo>
                    <a:pt x="86" y="107"/>
                    <a:pt x="90" y="105"/>
                    <a:pt x="93" y="103"/>
                  </a:cubicBezTo>
                  <a:cubicBezTo>
                    <a:pt x="100" y="107"/>
                    <a:pt x="100" y="107"/>
                    <a:pt x="100" y="107"/>
                  </a:cubicBezTo>
                  <a:cubicBezTo>
                    <a:pt x="101" y="108"/>
                    <a:pt x="102" y="108"/>
                    <a:pt x="103" y="108"/>
                  </a:cubicBezTo>
                  <a:cubicBezTo>
                    <a:pt x="106" y="108"/>
                    <a:pt x="108" y="107"/>
                    <a:pt x="109" y="105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4" y="79"/>
                    <a:pt x="124" y="77"/>
                    <a:pt x="124" y="76"/>
                  </a:cubicBezTo>
                  <a:cubicBezTo>
                    <a:pt x="123" y="74"/>
                    <a:pt x="122" y="72"/>
                    <a:pt x="121" y="71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3" y="65"/>
                    <a:pt x="114" y="64"/>
                    <a:pt x="114" y="62"/>
                  </a:cubicBezTo>
                  <a:cubicBezTo>
                    <a:pt x="114" y="60"/>
                    <a:pt x="113" y="58"/>
                    <a:pt x="113" y="56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2" y="51"/>
                    <a:pt x="123" y="50"/>
                    <a:pt x="124" y="48"/>
                  </a:cubicBezTo>
                  <a:cubicBezTo>
                    <a:pt x="124" y="46"/>
                    <a:pt x="124" y="44"/>
                    <a:pt x="123" y="43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8" y="17"/>
                    <a:pt x="106" y="15"/>
                    <a:pt x="103" y="15"/>
                  </a:cubicBezTo>
                  <a:cubicBezTo>
                    <a:pt x="102" y="15"/>
                    <a:pt x="101" y="16"/>
                    <a:pt x="100" y="16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0" y="18"/>
                    <a:pt x="86" y="16"/>
                    <a:pt x="83" y="15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3" y="3"/>
                    <a:pt x="80" y="0"/>
                    <a:pt x="7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2" y="3"/>
                    <a:pt x="42" y="6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38" y="16"/>
                    <a:pt x="35" y="18"/>
                    <a:pt x="32" y="20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3" y="15"/>
                    <a:pt x="21" y="15"/>
                  </a:cubicBezTo>
                  <a:cubicBezTo>
                    <a:pt x="19" y="15"/>
                    <a:pt x="17" y="17"/>
                    <a:pt x="16" y="19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1" y="44"/>
                    <a:pt x="0" y="46"/>
                    <a:pt x="1" y="48"/>
                  </a:cubicBezTo>
                  <a:cubicBezTo>
                    <a:pt x="1" y="50"/>
                    <a:pt x="2" y="51"/>
                    <a:pt x="4" y="52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8"/>
                    <a:pt x="11" y="60"/>
                    <a:pt x="11" y="62"/>
                  </a:cubicBezTo>
                  <a:cubicBezTo>
                    <a:pt x="11" y="64"/>
                    <a:pt x="11" y="65"/>
                    <a:pt x="11" y="67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2" y="72"/>
                    <a:pt x="1" y="74"/>
                    <a:pt x="1" y="76"/>
                  </a:cubicBezTo>
                  <a:close/>
                  <a:moveTo>
                    <a:pt x="62" y="33"/>
                  </a:moveTo>
                  <a:cubicBezTo>
                    <a:pt x="78" y="33"/>
                    <a:pt x="91" y="46"/>
                    <a:pt x="91" y="62"/>
                  </a:cubicBezTo>
                  <a:cubicBezTo>
                    <a:pt x="91" y="78"/>
                    <a:pt x="78" y="91"/>
                    <a:pt x="62" y="91"/>
                  </a:cubicBezTo>
                  <a:cubicBezTo>
                    <a:pt x="46" y="91"/>
                    <a:pt x="33" y="78"/>
                    <a:pt x="33" y="62"/>
                  </a:cubicBezTo>
                  <a:cubicBezTo>
                    <a:pt x="33" y="46"/>
                    <a:pt x="46" y="33"/>
                    <a:pt x="62" y="3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50" name="CustomShape 21"/>
            <p:cNvSpPr/>
            <p:nvPr/>
          </p:nvSpPr>
          <p:spPr>
            <a:xfrm>
              <a:off x="6882120" y="3966840"/>
              <a:ext cx="167040" cy="167760"/>
            </a:xfrm>
            <a:custGeom>
              <a:avLst/>
              <a:gdLst/>
              <a:ahLst/>
              <a:rect l="l" t="t" r="r" b="b"/>
              <a:pathLst>
                <a:path w="86" h="86">
                  <a:moveTo>
                    <a:pt x="83" y="50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5"/>
                    <a:pt x="78" y="44"/>
                    <a:pt x="78" y="43"/>
                  </a:cubicBezTo>
                  <a:cubicBezTo>
                    <a:pt x="78" y="42"/>
                    <a:pt x="78" y="40"/>
                    <a:pt x="78" y="39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4" y="35"/>
                    <a:pt x="85" y="34"/>
                    <a:pt x="85" y="33"/>
                  </a:cubicBezTo>
                  <a:cubicBezTo>
                    <a:pt x="86" y="32"/>
                    <a:pt x="85" y="31"/>
                    <a:pt x="85" y="30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2"/>
                    <a:pt x="73" y="11"/>
                    <a:pt x="71" y="11"/>
                  </a:cubicBezTo>
                  <a:cubicBezTo>
                    <a:pt x="70" y="11"/>
                    <a:pt x="70" y="11"/>
                    <a:pt x="69" y="11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2" y="13"/>
                    <a:pt x="60" y="12"/>
                    <a:pt x="57" y="11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2"/>
                    <a:pt x="55" y="0"/>
                    <a:pt x="5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1" y="0"/>
                    <a:pt x="29" y="2"/>
                    <a:pt x="29" y="5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6" y="12"/>
                    <a:pt x="24" y="13"/>
                    <a:pt x="22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5" y="11"/>
                  </a:cubicBezTo>
                  <a:cubicBezTo>
                    <a:pt x="13" y="11"/>
                    <a:pt x="12" y="12"/>
                    <a:pt x="11" y="1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1"/>
                    <a:pt x="0" y="32"/>
                    <a:pt x="1" y="33"/>
                  </a:cubicBezTo>
                  <a:cubicBezTo>
                    <a:pt x="1" y="34"/>
                    <a:pt x="2" y="35"/>
                    <a:pt x="3" y="3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2"/>
                    <a:pt x="8" y="43"/>
                  </a:cubicBezTo>
                  <a:cubicBezTo>
                    <a:pt x="8" y="44"/>
                    <a:pt x="8" y="45"/>
                    <a:pt x="8" y="47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1" y="51"/>
                    <a:pt x="1" y="52"/>
                  </a:cubicBezTo>
                  <a:cubicBezTo>
                    <a:pt x="0" y="54"/>
                    <a:pt x="0" y="55"/>
                    <a:pt x="1" y="56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2" y="74"/>
                    <a:pt x="13" y="75"/>
                    <a:pt x="15" y="75"/>
                  </a:cubicBezTo>
                  <a:cubicBezTo>
                    <a:pt x="16" y="75"/>
                    <a:pt x="16" y="75"/>
                    <a:pt x="17" y="7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4" y="73"/>
                    <a:pt x="26" y="74"/>
                    <a:pt x="29" y="75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2"/>
                    <a:pt x="29" y="83"/>
                    <a:pt x="30" y="84"/>
                  </a:cubicBezTo>
                  <a:cubicBezTo>
                    <a:pt x="31" y="85"/>
                    <a:pt x="32" y="86"/>
                    <a:pt x="33" y="86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5" y="86"/>
                    <a:pt x="57" y="83"/>
                    <a:pt x="57" y="81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0" y="74"/>
                    <a:pt x="62" y="73"/>
                    <a:pt x="64" y="71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0" y="75"/>
                    <a:pt x="70" y="75"/>
                    <a:pt x="71" y="75"/>
                  </a:cubicBezTo>
                  <a:cubicBezTo>
                    <a:pt x="73" y="75"/>
                    <a:pt x="74" y="74"/>
                    <a:pt x="75" y="73"/>
                  </a:cubicBezTo>
                  <a:cubicBezTo>
                    <a:pt x="85" y="56"/>
                    <a:pt x="85" y="56"/>
                    <a:pt x="85" y="56"/>
                  </a:cubicBezTo>
                  <a:cubicBezTo>
                    <a:pt x="85" y="55"/>
                    <a:pt x="86" y="54"/>
                    <a:pt x="85" y="52"/>
                  </a:cubicBezTo>
                  <a:cubicBezTo>
                    <a:pt x="85" y="51"/>
                    <a:pt x="84" y="50"/>
                    <a:pt x="83" y="50"/>
                  </a:cubicBezTo>
                  <a:close/>
                  <a:moveTo>
                    <a:pt x="43" y="63"/>
                  </a:moveTo>
                  <a:cubicBezTo>
                    <a:pt x="32" y="63"/>
                    <a:pt x="23" y="54"/>
                    <a:pt x="23" y="43"/>
                  </a:cubicBezTo>
                  <a:cubicBezTo>
                    <a:pt x="23" y="32"/>
                    <a:pt x="32" y="23"/>
                    <a:pt x="43" y="23"/>
                  </a:cubicBezTo>
                  <a:cubicBezTo>
                    <a:pt x="54" y="23"/>
                    <a:pt x="63" y="32"/>
                    <a:pt x="63" y="43"/>
                  </a:cubicBezTo>
                  <a:cubicBezTo>
                    <a:pt x="63" y="54"/>
                    <a:pt x="54" y="63"/>
                    <a:pt x="43" y="6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651" name="" descr=""/>
          <p:cNvPicPr/>
          <p:nvPr/>
        </p:nvPicPr>
        <p:blipFill>
          <a:blip r:embed="rId5"/>
          <a:stretch/>
        </p:blipFill>
        <p:spPr>
          <a:xfrm>
            <a:off x="9286560" y="2016000"/>
            <a:ext cx="610560" cy="381960"/>
          </a:xfrm>
          <a:prstGeom prst="rect">
            <a:avLst/>
          </a:prstGeom>
          <a:ln>
            <a:noFill/>
          </a:ln>
        </p:spPr>
      </p:pic>
      <p:sp>
        <p:nvSpPr>
          <p:cNvPr id="652" name="CustomShape 22"/>
          <p:cNvSpPr/>
          <p:nvPr/>
        </p:nvSpPr>
        <p:spPr>
          <a:xfrm>
            <a:off x="863640" y="2197080"/>
            <a:ext cx="4170240" cy="3485160"/>
          </a:xfrm>
          <a:prstGeom prst="flowChartAlternateProcess">
            <a:avLst/>
          </a:prstGeom>
          <a:gradFill rotWithShape="0">
            <a:gsLst>
              <a:gs pos="0">
                <a:srgbClr val="423c24"/>
              </a:gs>
              <a:gs pos="100000">
                <a:srgbClr val="968751"/>
              </a:gs>
            </a:gsLst>
            <a:lin ang="1800000"/>
          </a:gradFill>
          <a:ln w="36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3" name="CustomShape 23"/>
          <p:cNvSpPr/>
          <p:nvPr/>
        </p:nvSpPr>
        <p:spPr>
          <a:xfrm>
            <a:off x="1043640" y="3780000"/>
            <a:ext cx="3917880" cy="1339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Verdana"/>
                <a:ea typeface="DejaVu Sans"/>
              </a:rPr>
              <a:t>Sconto a valore, in percentuale, articolo gratis, sconta ultimo, assegna punto, stampa voucher...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654" name="CustomShape 24"/>
          <p:cNvSpPr/>
          <p:nvPr/>
        </p:nvSpPr>
        <p:spPr>
          <a:xfrm>
            <a:off x="6267960" y="4411080"/>
            <a:ext cx="1346040" cy="38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ffffff"/>
                </a:solidFill>
                <a:latin typeface="Arial"/>
                <a:ea typeface="DejaVu Sans"/>
              </a:rPr>
              <a:t>TRIGGER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655" name="CustomShape 25"/>
          <p:cNvSpPr/>
          <p:nvPr/>
        </p:nvSpPr>
        <p:spPr>
          <a:xfrm>
            <a:off x="1655640" y="2376000"/>
            <a:ext cx="2693880" cy="118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3600" spc="-1" strike="noStrike">
                <a:solidFill>
                  <a:srgbClr val="ffffff"/>
                </a:solidFill>
                <a:latin typeface="Arial"/>
                <a:ea typeface="DejaVu Sans"/>
              </a:rPr>
              <a:t>ACTION &amp; TARGET</a:t>
            </a:r>
            <a:endParaRPr b="0" lang="it-IT" sz="3600" spc="-1" strike="noStrike">
              <a:latin typeface="Arial"/>
            </a:endParaRPr>
          </a:p>
        </p:txBody>
      </p:sp>
      <p:sp>
        <p:nvSpPr>
          <p:cNvPr id="656" name="CustomShape 26"/>
          <p:cNvSpPr/>
          <p:nvPr/>
        </p:nvSpPr>
        <p:spPr>
          <a:xfrm>
            <a:off x="7702200" y="3744360"/>
            <a:ext cx="1735200" cy="54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0066b3"/>
                </a:solidFill>
                <a:latin typeface="Arial"/>
                <a:ea typeface="DejaVu Sans"/>
              </a:rPr>
              <a:t>ACTION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Picture 177_26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658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Motore Promozionale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659" name="CustomShape 2"/>
          <p:cNvSpPr/>
          <p:nvPr/>
        </p:nvSpPr>
        <p:spPr>
          <a:xfrm>
            <a:off x="6221160" y="1470600"/>
            <a:ext cx="2590200" cy="2045880"/>
          </a:xfrm>
          <a:custGeom>
            <a:avLst/>
            <a:gdLst/>
            <a:ahLst/>
            <a:rect l="l" t="t" r="r" b="b"/>
            <a:pathLst>
              <a:path w="559" h="442">
                <a:moveTo>
                  <a:pt x="286" y="442"/>
                </a:moveTo>
                <a:cubicBezTo>
                  <a:pt x="285" y="442"/>
                  <a:pt x="285" y="442"/>
                  <a:pt x="285" y="442"/>
                </a:cubicBezTo>
                <a:cubicBezTo>
                  <a:pt x="213" y="420"/>
                  <a:pt x="213" y="420"/>
                  <a:pt x="213" y="420"/>
                </a:cubicBezTo>
                <a:cubicBezTo>
                  <a:pt x="211" y="419"/>
                  <a:pt x="210" y="417"/>
                  <a:pt x="210" y="415"/>
                </a:cubicBezTo>
                <a:cubicBezTo>
                  <a:pt x="211" y="411"/>
                  <a:pt x="212" y="406"/>
                  <a:pt x="212" y="402"/>
                </a:cubicBezTo>
                <a:cubicBezTo>
                  <a:pt x="212" y="365"/>
                  <a:pt x="182" y="335"/>
                  <a:pt x="145" y="335"/>
                </a:cubicBezTo>
                <a:cubicBezTo>
                  <a:pt x="118" y="335"/>
                  <a:pt x="93" y="351"/>
                  <a:pt x="83" y="376"/>
                </a:cubicBezTo>
                <a:cubicBezTo>
                  <a:pt x="82" y="378"/>
                  <a:pt x="81" y="379"/>
                  <a:pt x="79" y="379"/>
                </a:cubicBezTo>
                <a:cubicBezTo>
                  <a:pt x="79" y="379"/>
                  <a:pt x="78" y="379"/>
                  <a:pt x="78" y="378"/>
                </a:cubicBezTo>
                <a:cubicBezTo>
                  <a:pt x="3" y="355"/>
                  <a:pt x="3" y="355"/>
                  <a:pt x="3" y="355"/>
                </a:cubicBezTo>
                <a:cubicBezTo>
                  <a:pt x="2" y="355"/>
                  <a:pt x="1" y="354"/>
                  <a:pt x="0" y="353"/>
                </a:cubicBezTo>
                <a:cubicBezTo>
                  <a:pt x="0" y="352"/>
                  <a:pt x="0" y="351"/>
                  <a:pt x="0" y="350"/>
                </a:cubicBezTo>
                <a:cubicBezTo>
                  <a:pt x="37" y="249"/>
                  <a:pt x="103" y="162"/>
                  <a:pt x="191" y="99"/>
                </a:cubicBezTo>
                <a:cubicBezTo>
                  <a:pt x="280" y="36"/>
                  <a:pt x="384" y="2"/>
                  <a:pt x="492" y="0"/>
                </a:cubicBezTo>
                <a:cubicBezTo>
                  <a:pt x="492" y="0"/>
                  <a:pt x="492" y="0"/>
                  <a:pt x="492" y="0"/>
                </a:cubicBezTo>
                <a:cubicBezTo>
                  <a:pt x="493" y="0"/>
                  <a:pt x="494" y="0"/>
                  <a:pt x="495" y="1"/>
                </a:cubicBezTo>
                <a:cubicBezTo>
                  <a:pt x="495" y="2"/>
                  <a:pt x="496" y="3"/>
                  <a:pt x="496" y="4"/>
                </a:cubicBezTo>
                <a:cubicBezTo>
                  <a:pt x="496" y="90"/>
                  <a:pt x="496" y="90"/>
                  <a:pt x="496" y="90"/>
                </a:cubicBezTo>
                <a:cubicBezTo>
                  <a:pt x="496" y="93"/>
                  <a:pt x="498" y="94"/>
                  <a:pt x="500" y="94"/>
                </a:cubicBezTo>
                <a:cubicBezTo>
                  <a:pt x="500" y="94"/>
                  <a:pt x="500" y="94"/>
                  <a:pt x="500" y="94"/>
                </a:cubicBezTo>
                <a:cubicBezTo>
                  <a:pt x="533" y="95"/>
                  <a:pt x="559" y="121"/>
                  <a:pt x="559" y="154"/>
                </a:cubicBezTo>
                <a:cubicBezTo>
                  <a:pt x="559" y="186"/>
                  <a:pt x="533" y="213"/>
                  <a:pt x="500" y="213"/>
                </a:cubicBezTo>
                <a:cubicBezTo>
                  <a:pt x="500" y="213"/>
                  <a:pt x="500" y="213"/>
                  <a:pt x="500" y="213"/>
                </a:cubicBezTo>
                <a:cubicBezTo>
                  <a:pt x="498" y="213"/>
                  <a:pt x="496" y="214"/>
                  <a:pt x="496" y="217"/>
                </a:cubicBezTo>
                <a:cubicBezTo>
                  <a:pt x="496" y="298"/>
                  <a:pt x="496" y="298"/>
                  <a:pt x="496" y="298"/>
                </a:cubicBezTo>
                <a:cubicBezTo>
                  <a:pt x="496" y="300"/>
                  <a:pt x="494" y="302"/>
                  <a:pt x="492" y="302"/>
                </a:cubicBezTo>
                <a:cubicBezTo>
                  <a:pt x="491" y="302"/>
                  <a:pt x="491" y="302"/>
                  <a:pt x="491" y="302"/>
                </a:cubicBezTo>
                <a:cubicBezTo>
                  <a:pt x="490" y="302"/>
                  <a:pt x="489" y="302"/>
                  <a:pt x="489" y="302"/>
                </a:cubicBezTo>
                <a:cubicBezTo>
                  <a:pt x="487" y="302"/>
                  <a:pt x="487" y="302"/>
                  <a:pt x="487" y="302"/>
                </a:cubicBezTo>
                <a:cubicBezTo>
                  <a:pt x="485" y="303"/>
                  <a:pt x="483" y="303"/>
                  <a:pt x="481" y="303"/>
                </a:cubicBezTo>
                <a:cubicBezTo>
                  <a:pt x="481" y="303"/>
                  <a:pt x="480" y="303"/>
                  <a:pt x="479" y="303"/>
                </a:cubicBezTo>
                <a:cubicBezTo>
                  <a:pt x="477" y="303"/>
                  <a:pt x="477" y="303"/>
                  <a:pt x="477" y="303"/>
                </a:cubicBezTo>
                <a:cubicBezTo>
                  <a:pt x="476" y="303"/>
                  <a:pt x="474" y="303"/>
                  <a:pt x="472" y="304"/>
                </a:cubicBezTo>
                <a:cubicBezTo>
                  <a:pt x="472" y="304"/>
                  <a:pt x="468" y="304"/>
                  <a:pt x="468" y="304"/>
                </a:cubicBezTo>
                <a:cubicBezTo>
                  <a:pt x="466" y="305"/>
                  <a:pt x="465" y="305"/>
                  <a:pt x="464" y="305"/>
                </a:cubicBezTo>
                <a:cubicBezTo>
                  <a:pt x="463" y="305"/>
                  <a:pt x="462" y="305"/>
                  <a:pt x="461" y="305"/>
                </a:cubicBezTo>
                <a:cubicBezTo>
                  <a:pt x="459" y="306"/>
                  <a:pt x="459" y="306"/>
                  <a:pt x="459" y="306"/>
                </a:cubicBezTo>
                <a:cubicBezTo>
                  <a:pt x="457" y="306"/>
                  <a:pt x="456" y="306"/>
                  <a:pt x="455" y="306"/>
                </a:cubicBezTo>
                <a:cubicBezTo>
                  <a:pt x="454" y="307"/>
                  <a:pt x="450" y="308"/>
                  <a:pt x="450" y="308"/>
                </a:cubicBezTo>
                <a:cubicBezTo>
                  <a:pt x="448" y="308"/>
                  <a:pt x="447" y="308"/>
                  <a:pt x="446" y="308"/>
                </a:cubicBezTo>
                <a:cubicBezTo>
                  <a:pt x="445" y="309"/>
                  <a:pt x="444" y="309"/>
                  <a:pt x="443" y="309"/>
                </a:cubicBezTo>
                <a:cubicBezTo>
                  <a:pt x="442" y="309"/>
                  <a:pt x="442" y="309"/>
                  <a:pt x="442" y="309"/>
                </a:cubicBezTo>
                <a:cubicBezTo>
                  <a:pt x="440" y="310"/>
                  <a:pt x="439" y="310"/>
                  <a:pt x="438" y="311"/>
                </a:cubicBezTo>
                <a:cubicBezTo>
                  <a:pt x="436" y="311"/>
                  <a:pt x="435" y="311"/>
                  <a:pt x="434" y="312"/>
                </a:cubicBezTo>
                <a:cubicBezTo>
                  <a:pt x="432" y="312"/>
                  <a:pt x="431" y="313"/>
                  <a:pt x="429" y="313"/>
                </a:cubicBezTo>
                <a:cubicBezTo>
                  <a:pt x="428" y="314"/>
                  <a:pt x="426" y="314"/>
                  <a:pt x="425" y="315"/>
                </a:cubicBezTo>
                <a:cubicBezTo>
                  <a:pt x="424" y="315"/>
                  <a:pt x="422" y="316"/>
                  <a:pt x="421" y="316"/>
                </a:cubicBezTo>
                <a:cubicBezTo>
                  <a:pt x="420" y="317"/>
                  <a:pt x="418" y="317"/>
                  <a:pt x="417" y="318"/>
                </a:cubicBezTo>
                <a:cubicBezTo>
                  <a:pt x="415" y="318"/>
                  <a:pt x="414" y="319"/>
                  <a:pt x="413" y="319"/>
                </a:cubicBezTo>
                <a:cubicBezTo>
                  <a:pt x="412" y="320"/>
                  <a:pt x="410" y="320"/>
                  <a:pt x="409" y="321"/>
                </a:cubicBezTo>
                <a:cubicBezTo>
                  <a:pt x="407" y="322"/>
                  <a:pt x="406" y="322"/>
                  <a:pt x="405" y="323"/>
                </a:cubicBezTo>
                <a:cubicBezTo>
                  <a:pt x="404" y="323"/>
                  <a:pt x="402" y="324"/>
                  <a:pt x="401" y="325"/>
                </a:cubicBezTo>
                <a:cubicBezTo>
                  <a:pt x="400" y="325"/>
                  <a:pt x="398" y="326"/>
                  <a:pt x="397" y="326"/>
                </a:cubicBezTo>
                <a:cubicBezTo>
                  <a:pt x="396" y="327"/>
                  <a:pt x="394" y="328"/>
                  <a:pt x="393" y="328"/>
                </a:cubicBezTo>
                <a:cubicBezTo>
                  <a:pt x="392" y="329"/>
                  <a:pt x="391" y="330"/>
                  <a:pt x="390" y="330"/>
                </a:cubicBezTo>
                <a:cubicBezTo>
                  <a:pt x="388" y="331"/>
                  <a:pt x="387" y="332"/>
                  <a:pt x="385" y="333"/>
                </a:cubicBezTo>
                <a:cubicBezTo>
                  <a:pt x="383" y="334"/>
                  <a:pt x="383" y="334"/>
                  <a:pt x="383" y="334"/>
                </a:cubicBezTo>
                <a:cubicBezTo>
                  <a:pt x="381" y="335"/>
                  <a:pt x="379" y="336"/>
                  <a:pt x="378" y="337"/>
                </a:cubicBezTo>
                <a:cubicBezTo>
                  <a:pt x="375" y="339"/>
                  <a:pt x="375" y="339"/>
                  <a:pt x="375" y="339"/>
                </a:cubicBezTo>
                <a:cubicBezTo>
                  <a:pt x="374" y="340"/>
                  <a:pt x="372" y="341"/>
                  <a:pt x="371" y="342"/>
                </a:cubicBezTo>
                <a:cubicBezTo>
                  <a:pt x="368" y="344"/>
                  <a:pt x="368" y="344"/>
                  <a:pt x="368" y="344"/>
                </a:cubicBezTo>
                <a:cubicBezTo>
                  <a:pt x="367" y="345"/>
                  <a:pt x="365" y="346"/>
                  <a:pt x="364" y="347"/>
                </a:cubicBezTo>
                <a:cubicBezTo>
                  <a:pt x="363" y="347"/>
                  <a:pt x="362" y="348"/>
                  <a:pt x="361" y="349"/>
                </a:cubicBezTo>
                <a:cubicBezTo>
                  <a:pt x="360" y="350"/>
                  <a:pt x="358" y="351"/>
                  <a:pt x="357" y="352"/>
                </a:cubicBezTo>
                <a:cubicBezTo>
                  <a:pt x="355" y="354"/>
                  <a:pt x="355" y="354"/>
                  <a:pt x="355" y="354"/>
                </a:cubicBezTo>
                <a:cubicBezTo>
                  <a:pt x="353" y="355"/>
                  <a:pt x="352" y="356"/>
                  <a:pt x="350" y="358"/>
                </a:cubicBezTo>
                <a:cubicBezTo>
                  <a:pt x="349" y="359"/>
                  <a:pt x="349" y="359"/>
                  <a:pt x="349" y="359"/>
                </a:cubicBezTo>
                <a:cubicBezTo>
                  <a:pt x="347" y="360"/>
                  <a:pt x="345" y="362"/>
                  <a:pt x="344" y="363"/>
                </a:cubicBezTo>
                <a:cubicBezTo>
                  <a:pt x="343" y="364"/>
                  <a:pt x="343" y="364"/>
                  <a:pt x="343" y="364"/>
                </a:cubicBezTo>
                <a:cubicBezTo>
                  <a:pt x="341" y="366"/>
                  <a:pt x="339" y="368"/>
                  <a:pt x="338" y="369"/>
                </a:cubicBezTo>
                <a:cubicBezTo>
                  <a:pt x="337" y="370"/>
                  <a:pt x="337" y="370"/>
                  <a:pt x="337" y="370"/>
                </a:cubicBezTo>
                <a:cubicBezTo>
                  <a:pt x="317" y="390"/>
                  <a:pt x="301" y="414"/>
                  <a:pt x="289" y="440"/>
                </a:cubicBezTo>
                <a:cubicBezTo>
                  <a:pt x="289" y="441"/>
                  <a:pt x="287" y="442"/>
                  <a:pt x="286" y="442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60" name="CustomShape 3"/>
          <p:cNvSpPr/>
          <p:nvPr/>
        </p:nvSpPr>
        <p:spPr>
          <a:xfrm>
            <a:off x="8562240" y="1470600"/>
            <a:ext cx="2302920" cy="2142000"/>
          </a:xfrm>
          <a:custGeom>
            <a:avLst/>
            <a:gdLst/>
            <a:ahLst/>
            <a:rect l="l" t="t" r="r" b="b"/>
            <a:pathLst>
              <a:path w="497" h="463">
                <a:moveTo>
                  <a:pt x="353" y="463"/>
                </a:moveTo>
                <a:cubicBezTo>
                  <a:pt x="327" y="463"/>
                  <a:pt x="304" y="446"/>
                  <a:pt x="296" y="420"/>
                </a:cubicBezTo>
                <a:cubicBezTo>
                  <a:pt x="296" y="419"/>
                  <a:pt x="295" y="418"/>
                  <a:pt x="295" y="418"/>
                </a:cubicBezTo>
                <a:cubicBezTo>
                  <a:pt x="294" y="417"/>
                  <a:pt x="293" y="417"/>
                  <a:pt x="293" y="417"/>
                </a:cubicBezTo>
                <a:cubicBezTo>
                  <a:pt x="292" y="417"/>
                  <a:pt x="292" y="417"/>
                  <a:pt x="291" y="417"/>
                </a:cubicBezTo>
                <a:cubicBezTo>
                  <a:pt x="211" y="442"/>
                  <a:pt x="211" y="442"/>
                  <a:pt x="211" y="442"/>
                </a:cubicBezTo>
                <a:cubicBezTo>
                  <a:pt x="211" y="442"/>
                  <a:pt x="211" y="442"/>
                  <a:pt x="210" y="442"/>
                </a:cubicBezTo>
                <a:cubicBezTo>
                  <a:pt x="209" y="442"/>
                  <a:pt x="207" y="441"/>
                  <a:pt x="207" y="440"/>
                </a:cubicBezTo>
                <a:cubicBezTo>
                  <a:pt x="171" y="360"/>
                  <a:pt x="92" y="306"/>
                  <a:pt x="5" y="302"/>
                </a:cubicBezTo>
                <a:cubicBezTo>
                  <a:pt x="4" y="302"/>
                  <a:pt x="4" y="302"/>
                  <a:pt x="4" y="302"/>
                </a:cubicBezTo>
                <a:cubicBezTo>
                  <a:pt x="1" y="302"/>
                  <a:pt x="0" y="300"/>
                  <a:pt x="0" y="298"/>
                </a:cubicBezTo>
                <a:cubicBezTo>
                  <a:pt x="0" y="224"/>
                  <a:pt x="0" y="224"/>
                  <a:pt x="0" y="224"/>
                </a:cubicBezTo>
                <a:cubicBezTo>
                  <a:pt x="0" y="222"/>
                  <a:pt x="1" y="221"/>
                  <a:pt x="3" y="220"/>
                </a:cubicBezTo>
                <a:cubicBezTo>
                  <a:pt x="37" y="217"/>
                  <a:pt x="63" y="188"/>
                  <a:pt x="63" y="154"/>
                </a:cubicBezTo>
                <a:cubicBezTo>
                  <a:pt x="63" y="119"/>
                  <a:pt x="37" y="91"/>
                  <a:pt x="3" y="87"/>
                </a:cubicBezTo>
                <a:cubicBezTo>
                  <a:pt x="1" y="87"/>
                  <a:pt x="0" y="85"/>
                  <a:pt x="0" y="83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224" y="4"/>
                  <a:pt x="421" y="145"/>
                  <a:pt x="496" y="350"/>
                </a:cubicBezTo>
                <a:cubicBezTo>
                  <a:pt x="497" y="351"/>
                  <a:pt x="496" y="353"/>
                  <a:pt x="496" y="354"/>
                </a:cubicBezTo>
                <a:cubicBezTo>
                  <a:pt x="495" y="355"/>
                  <a:pt x="495" y="355"/>
                  <a:pt x="494" y="356"/>
                </a:cubicBezTo>
                <a:cubicBezTo>
                  <a:pt x="412" y="381"/>
                  <a:pt x="412" y="381"/>
                  <a:pt x="412" y="381"/>
                </a:cubicBezTo>
                <a:cubicBezTo>
                  <a:pt x="411" y="381"/>
                  <a:pt x="410" y="382"/>
                  <a:pt x="410" y="383"/>
                </a:cubicBezTo>
                <a:cubicBezTo>
                  <a:pt x="409" y="383"/>
                  <a:pt x="409" y="385"/>
                  <a:pt x="409" y="386"/>
                </a:cubicBezTo>
                <a:cubicBezTo>
                  <a:pt x="411" y="392"/>
                  <a:pt x="412" y="398"/>
                  <a:pt x="412" y="404"/>
                </a:cubicBezTo>
                <a:cubicBezTo>
                  <a:pt x="412" y="437"/>
                  <a:pt x="386" y="463"/>
                  <a:pt x="353" y="463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61" name="CustomShape 4"/>
          <p:cNvSpPr/>
          <p:nvPr/>
        </p:nvSpPr>
        <p:spPr>
          <a:xfrm>
            <a:off x="9198360" y="3156120"/>
            <a:ext cx="1810080" cy="2750400"/>
          </a:xfrm>
          <a:custGeom>
            <a:avLst/>
            <a:gdLst/>
            <a:ahLst/>
            <a:rect l="l" t="t" r="r" b="b"/>
            <a:pathLst>
              <a:path w="391" h="594">
                <a:moveTo>
                  <a:pt x="177" y="594"/>
                </a:moveTo>
                <a:cubicBezTo>
                  <a:pt x="177" y="594"/>
                  <a:pt x="177" y="594"/>
                  <a:pt x="177" y="594"/>
                </a:cubicBezTo>
                <a:cubicBezTo>
                  <a:pt x="175" y="594"/>
                  <a:pt x="175" y="594"/>
                  <a:pt x="174" y="593"/>
                </a:cubicBezTo>
                <a:cubicBezTo>
                  <a:pt x="122" y="521"/>
                  <a:pt x="122" y="521"/>
                  <a:pt x="122" y="521"/>
                </a:cubicBezTo>
                <a:cubicBezTo>
                  <a:pt x="121" y="520"/>
                  <a:pt x="120" y="519"/>
                  <a:pt x="119" y="519"/>
                </a:cubicBezTo>
                <a:cubicBezTo>
                  <a:pt x="119" y="519"/>
                  <a:pt x="119" y="519"/>
                  <a:pt x="119" y="519"/>
                </a:cubicBezTo>
                <a:cubicBezTo>
                  <a:pt x="118" y="519"/>
                  <a:pt x="117" y="520"/>
                  <a:pt x="116" y="520"/>
                </a:cubicBezTo>
                <a:cubicBezTo>
                  <a:pt x="106" y="527"/>
                  <a:pt x="94" y="531"/>
                  <a:pt x="82" y="531"/>
                </a:cubicBezTo>
                <a:cubicBezTo>
                  <a:pt x="49" y="531"/>
                  <a:pt x="23" y="505"/>
                  <a:pt x="23" y="472"/>
                </a:cubicBezTo>
                <a:cubicBezTo>
                  <a:pt x="23" y="453"/>
                  <a:pt x="32" y="435"/>
                  <a:pt x="47" y="424"/>
                </a:cubicBezTo>
                <a:cubicBezTo>
                  <a:pt x="48" y="424"/>
                  <a:pt x="49" y="423"/>
                  <a:pt x="49" y="422"/>
                </a:cubicBezTo>
                <a:cubicBezTo>
                  <a:pt x="49" y="421"/>
                  <a:pt x="49" y="420"/>
                  <a:pt x="48" y="419"/>
                </a:cubicBezTo>
                <a:cubicBezTo>
                  <a:pt x="1" y="354"/>
                  <a:pt x="1" y="354"/>
                  <a:pt x="1" y="354"/>
                </a:cubicBezTo>
                <a:cubicBezTo>
                  <a:pt x="0" y="353"/>
                  <a:pt x="0" y="350"/>
                  <a:pt x="2" y="349"/>
                </a:cubicBezTo>
                <a:cubicBezTo>
                  <a:pt x="5" y="346"/>
                  <a:pt x="9" y="343"/>
                  <a:pt x="12" y="340"/>
                </a:cubicBezTo>
                <a:cubicBezTo>
                  <a:pt x="12" y="340"/>
                  <a:pt x="12" y="340"/>
                  <a:pt x="12" y="340"/>
                </a:cubicBezTo>
                <a:cubicBezTo>
                  <a:pt x="12" y="340"/>
                  <a:pt x="14" y="338"/>
                  <a:pt x="15" y="338"/>
                </a:cubicBezTo>
                <a:cubicBezTo>
                  <a:pt x="17" y="336"/>
                  <a:pt x="19" y="334"/>
                  <a:pt x="21" y="332"/>
                </a:cubicBezTo>
                <a:cubicBezTo>
                  <a:pt x="22" y="331"/>
                  <a:pt x="22" y="331"/>
                  <a:pt x="22" y="331"/>
                </a:cubicBezTo>
                <a:cubicBezTo>
                  <a:pt x="23" y="331"/>
                  <a:pt x="23" y="330"/>
                  <a:pt x="24" y="329"/>
                </a:cubicBezTo>
                <a:cubicBezTo>
                  <a:pt x="26" y="327"/>
                  <a:pt x="27" y="325"/>
                  <a:pt x="29" y="323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1" y="322"/>
                  <a:pt x="31" y="322"/>
                  <a:pt x="31" y="321"/>
                </a:cubicBezTo>
                <a:cubicBezTo>
                  <a:pt x="31" y="321"/>
                  <a:pt x="32" y="321"/>
                  <a:pt x="32" y="321"/>
                </a:cubicBezTo>
                <a:cubicBezTo>
                  <a:pt x="69" y="279"/>
                  <a:pt x="89" y="225"/>
                  <a:pt x="89" y="169"/>
                </a:cubicBezTo>
                <a:cubicBezTo>
                  <a:pt x="89" y="161"/>
                  <a:pt x="89" y="154"/>
                  <a:pt x="88" y="147"/>
                </a:cubicBezTo>
                <a:cubicBezTo>
                  <a:pt x="87" y="139"/>
                  <a:pt x="86" y="132"/>
                  <a:pt x="85" y="125"/>
                </a:cubicBezTo>
                <a:cubicBezTo>
                  <a:pt x="83" y="118"/>
                  <a:pt x="82" y="111"/>
                  <a:pt x="79" y="104"/>
                </a:cubicBezTo>
                <a:cubicBezTo>
                  <a:pt x="78" y="100"/>
                  <a:pt x="77" y="95"/>
                  <a:pt x="75" y="91"/>
                </a:cubicBezTo>
                <a:cubicBezTo>
                  <a:pt x="75" y="90"/>
                  <a:pt x="75" y="89"/>
                  <a:pt x="76" y="88"/>
                </a:cubicBezTo>
                <a:cubicBezTo>
                  <a:pt x="76" y="87"/>
                  <a:pt x="77" y="86"/>
                  <a:pt x="78" y="86"/>
                </a:cubicBezTo>
                <a:cubicBezTo>
                  <a:pt x="149" y="64"/>
                  <a:pt x="149" y="64"/>
                  <a:pt x="149" y="64"/>
                </a:cubicBezTo>
                <a:cubicBezTo>
                  <a:pt x="150" y="64"/>
                  <a:pt x="150" y="64"/>
                  <a:pt x="151" y="64"/>
                </a:cubicBezTo>
                <a:cubicBezTo>
                  <a:pt x="152" y="64"/>
                  <a:pt x="154" y="65"/>
                  <a:pt x="154" y="67"/>
                </a:cubicBezTo>
                <a:cubicBezTo>
                  <a:pt x="164" y="92"/>
                  <a:pt x="189" y="108"/>
                  <a:pt x="216" y="108"/>
                </a:cubicBezTo>
                <a:cubicBezTo>
                  <a:pt x="253" y="108"/>
                  <a:pt x="283" y="78"/>
                  <a:pt x="283" y="41"/>
                </a:cubicBezTo>
                <a:cubicBezTo>
                  <a:pt x="283" y="37"/>
                  <a:pt x="283" y="32"/>
                  <a:pt x="282" y="28"/>
                </a:cubicBezTo>
                <a:cubicBezTo>
                  <a:pt x="282" y="26"/>
                  <a:pt x="283" y="24"/>
                  <a:pt x="285" y="23"/>
                </a:cubicBezTo>
                <a:cubicBezTo>
                  <a:pt x="359" y="0"/>
                  <a:pt x="359" y="0"/>
                  <a:pt x="359" y="0"/>
                </a:cubicBezTo>
                <a:cubicBezTo>
                  <a:pt x="360" y="0"/>
                  <a:pt x="360" y="0"/>
                  <a:pt x="361" y="0"/>
                </a:cubicBezTo>
                <a:cubicBezTo>
                  <a:pt x="362" y="0"/>
                  <a:pt x="364" y="1"/>
                  <a:pt x="364" y="3"/>
                </a:cubicBezTo>
                <a:cubicBezTo>
                  <a:pt x="364" y="3"/>
                  <a:pt x="366" y="7"/>
                  <a:pt x="366" y="7"/>
                </a:cubicBezTo>
                <a:cubicBezTo>
                  <a:pt x="382" y="59"/>
                  <a:pt x="391" y="114"/>
                  <a:pt x="391" y="169"/>
                </a:cubicBezTo>
                <a:cubicBezTo>
                  <a:pt x="391" y="332"/>
                  <a:pt x="318" y="484"/>
                  <a:pt x="190" y="585"/>
                </a:cubicBezTo>
                <a:cubicBezTo>
                  <a:pt x="186" y="588"/>
                  <a:pt x="186" y="588"/>
                  <a:pt x="186" y="588"/>
                </a:cubicBezTo>
                <a:cubicBezTo>
                  <a:pt x="186" y="588"/>
                  <a:pt x="181" y="592"/>
                  <a:pt x="180" y="594"/>
                </a:cubicBezTo>
                <a:cubicBezTo>
                  <a:pt x="179" y="594"/>
                  <a:pt x="178" y="594"/>
                  <a:pt x="177" y="594"/>
                </a:cubicBezTo>
                <a:close/>
              </a:path>
            </a:pathLst>
          </a:custGeom>
          <a:gradFill rotWithShape="0">
            <a:gsLst>
              <a:gs pos="0">
                <a:srgbClr val="204a87"/>
              </a:gs>
              <a:gs pos="100000">
                <a:srgbClr val="729fcf"/>
              </a:gs>
            </a:gsLst>
            <a:lin ang="45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62" name="CustomShape 5"/>
          <p:cNvSpPr/>
          <p:nvPr/>
        </p:nvSpPr>
        <p:spPr>
          <a:xfrm>
            <a:off x="7108920" y="4816080"/>
            <a:ext cx="2863440" cy="1586160"/>
          </a:xfrm>
          <a:custGeom>
            <a:avLst/>
            <a:gdLst/>
            <a:ahLst/>
            <a:rect l="l" t="t" r="r" b="b"/>
            <a:pathLst>
              <a:path w="618" h="343">
                <a:moveTo>
                  <a:pt x="309" y="343"/>
                </a:moveTo>
                <a:cubicBezTo>
                  <a:pt x="198" y="343"/>
                  <a:pt x="92" y="309"/>
                  <a:pt x="2" y="245"/>
                </a:cubicBezTo>
                <a:cubicBezTo>
                  <a:pt x="1" y="245"/>
                  <a:pt x="1" y="244"/>
                  <a:pt x="0" y="243"/>
                </a:cubicBezTo>
                <a:cubicBezTo>
                  <a:pt x="0" y="242"/>
                  <a:pt x="0" y="241"/>
                  <a:pt x="1" y="240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5" y="165"/>
                  <a:pt x="55" y="163"/>
                  <a:pt x="53" y="162"/>
                </a:cubicBezTo>
                <a:cubicBezTo>
                  <a:pt x="38" y="150"/>
                  <a:pt x="29" y="133"/>
                  <a:pt x="29" y="114"/>
                </a:cubicBezTo>
                <a:cubicBezTo>
                  <a:pt x="29" y="82"/>
                  <a:pt x="56" y="55"/>
                  <a:pt x="88" y="55"/>
                </a:cubicBezTo>
                <a:cubicBezTo>
                  <a:pt x="100" y="55"/>
                  <a:pt x="112" y="59"/>
                  <a:pt x="122" y="66"/>
                </a:cubicBezTo>
                <a:cubicBezTo>
                  <a:pt x="123" y="66"/>
                  <a:pt x="123" y="67"/>
                  <a:pt x="124" y="67"/>
                </a:cubicBezTo>
                <a:cubicBezTo>
                  <a:pt x="126" y="67"/>
                  <a:pt x="127" y="66"/>
                  <a:pt x="128" y="65"/>
                </a:cubicBezTo>
                <a:cubicBezTo>
                  <a:pt x="173" y="1"/>
                  <a:pt x="173" y="1"/>
                  <a:pt x="173" y="1"/>
                </a:cubicBezTo>
                <a:cubicBezTo>
                  <a:pt x="174" y="0"/>
                  <a:pt x="175" y="0"/>
                  <a:pt x="177" y="0"/>
                </a:cubicBezTo>
                <a:cubicBezTo>
                  <a:pt x="177" y="0"/>
                  <a:pt x="178" y="0"/>
                  <a:pt x="179" y="1"/>
                </a:cubicBezTo>
                <a:cubicBezTo>
                  <a:pt x="193" y="10"/>
                  <a:pt x="209" y="19"/>
                  <a:pt x="225" y="25"/>
                </a:cubicBezTo>
                <a:cubicBezTo>
                  <a:pt x="228" y="26"/>
                  <a:pt x="231" y="27"/>
                  <a:pt x="234" y="28"/>
                </a:cubicBezTo>
                <a:cubicBezTo>
                  <a:pt x="240" y="30"/>
                  <a:pt x="246" y="32"/>
                  <a:pt x="252" y="34"/>
                </a:cubicBezTo>
                <a:cubicBezTo>
                  <a:pt x="258" y="35"/>
                  <a:pt x="264" y="37"/>
                  <a:pt x="270" y="38"/>
                </a:cubicBezTo>
                <a:cubicBezTo>
                  <a:pt x="280" y="39"/>
                  <a:pt x="290" y="40"/>
                  <a:pt x="299" y="41"/>
                </a:cubicBezTo>
                <a:cubicBezTo>
                  <a:pt x="302" y="41"/>
                  <a:pt x="306" y="41"/>
                  <a:pt x="309" y="41"/>
                </a:cubicBezTo>
                <a:cubicBezTo>
                  <a:pt x="312" y="41"/>
                  <a:pt x="316" y="41"/>
                  <a:pt x="319" y="41"/>
                </a:cubicBezTo>
                <a:cubicBezTo>
                  <a:pt x="320" y="41"/>
                  <a:pt x="323" y="40"/>
                  <a:pt x="323" y="40"/>
                </a:cubicBezTo>
                <a:cubicBezTo>
                  <a:pt x="325" y="40"/>
                  <a:pt x="327" y="40"/>
                  <a:pt x="330" y="40"/>
                </a:cubicBezTo>
                <a:cubicBezTo>
                  <a:pt x="330" y="40"/>
                  <a:pt x="331" y="40"/>
                  <a:pt x="332" y="40"/>
                </a:cubicBezTo>
                <a:cubicBezTo>
                  <a:pt x="334" y="40"/>
                  <a:pt x="334" y="40"/>
                  <a:pt x="334" y="40"/>
                </a:cubicBezTo>
                <a:cubicBezTo>
                  <a:pt x="336" y="39"/>
                  <a:pt x="338" y="39"/>
                  <a:pt x="340" y="39"/>
                </a:cubicBezTo>
                <a:cubicBezTo>
                  <a:pt x="341" y="39"/>
                  <a:pt x="342" y="38"/>
                  <a:pt x="344" y="38"/>
                </a:cubicBezTo>
                <a:cubicBezTo>
                  <a:pt x="346" y="38"/>
                  <a:pt x="348" y="38"/>
                  <a:pt x="350" y="37"/>
                </a:cubicBezTo>
                <a:cubicBezTo>
                  <a:pt x="351" y="37"/>
                  <a:pt x="352" y="37"/>
                  <a:pt x="354" y="37"/>
                </a:cubicBezTo>
                <a:cubicBezTo>
                  <a:pt x="356" y="36"/>
                  <a:pt x="358" y="36"/>
                  <a:pt x="360" y="35"/>
                </a:cubicBezTo>
                <a:cubicBezTo>
                  <a:pt x="360" y="35"/>
                  <a:pt x="363" y="35"/>
                  <a:pt x="364" y="34"/>
                </a:cubicBezTo>
                <a:cubicBezTo>
                  <a:pt x="366" y="34"/>
                  <a:pt x="367" y="33"/>
                  <a:pt x="369" y="33"/>
                </a:cubicBezTo>
                <a:cubicBezTo>
                  <a:pt x="369" y="33"/>
                  <a:pt x="373" y="32"/>
                  <a:pt x="373" y="32"/>
                </a:cubicBezTo>
                <a:cubicBezTo>
                  <a:pt x="376" y="31"/>
                  <a:pt x="379" y="30"/>
                  <a:pt x="382" y="29"/>
                </a:cubicBezTo>
                <a:cubicBezTo>
                  <a:pt x="383" y="29"/>
                  <a:pt x="387" y="27"/>
                  <a:pt x="387" y="27"/>
                </a:cubicBezTo>
                <a:cubicBezTo>
                  <a:pt x="389" y="27"/>
                  <a:pt x="390" y="26"/>
                  <a:pt x="391" y="26"/>
                </a:cubicBezTo>
                <a:cubicBezTo>
                  <a:pt x="393" y="25"/>
                  <a:pt x="394" y="25"/>
                  <a:pt x="395" y="24"/>
                </a:cubicBezTo>
                <a:cubicBezTo>
                  <a:pt x="396" y="24"/>
                  <a:pt x="396" y="24"/>
                  <a:pt x="396" y="24"/>
                </a:cubicBezTo>
                <a:cubicBezTo>
                  <a:pt x="398" y="23"/>
                  <a:pt x="399" y="23"/>
                  <a:pt x="400" y="22"/>
                </a:cubicBezTo>
                <a:cubicBezTo>
                  <a:pt x="402" y="21"/>
                  <a:pt x="404" y="21"/>
                  <a:pt x="405" y="20"/>
                </a:cubicBezTo>
                <a:cubicBezTo>
                  <a:pt x="406" y="19"/>
                  <a:pt x="408" y="19"/>
                  <a:pt x="409" y="18"/>
                </a:cubicBezTo>
                <a:cubicBezTo>
                  <a:pt x="411" y="17"/>
                  <a:pt x="412" y="16"/>
                  <a:pt x="414" y="16"/>
                </a:cubicBezTo>
                <a:cubicBezTo>
                  <a:pt x="415" y="15"/>
                  <a:pt x="416" y="14"/>
                  <a:pt x="418" y="14"/>
                </a:cubicBezTo>
                <a:cubicBezTo>
                  <a:pt x="419" y="13"/>
                  <a:pt x="421" y="12"/>
                  <a:pt x="422" y="11"/>
                </a:cubicBezTo>
                <a:cubicBezTo>
                  <a:pt x="423" y="10"/>
                  <a:pt x="427" y="8"/>
                  <a:pt x="427" y="8"/>
                </a:cubicBezTo>
                <a:cubicBezTo>
                  <a:pt x="428" y="8"/>
                  <a:pt x="429" y="7"/>
                  <a:pt x="431" y="6"/>
                </a:cubicBezTo>
                <a:cubicBezTo>
                  <a:pt x="433" y="4"/>
                  <a:pt x="433" y="4"/>
                  <a:pt x="433" y="4"/>
                </a:cubicBezTo>
                <a:cubicBezTo>
                  <a:pt x="436" y="3"/>
                  <a:pt x="438" y="2"/>
                  <a:pt x="439" y="0"/>
                </a:cubicBezTo>
                <a:cubicBezTo>
                  <a:pt x="440" y="0"/>
                  <a:pt x="441" y="0"/>
                  <a:pt x="442" y="0"/>
                </a:cubicBezTo>
                <a:cubicBezTo>
                  <a:pt x="443" y="0"/>
                  <a:pt x="444" y="0"/>
                  <a:pt x="445" y="1"/>
                </a:cubicBezTo>
                <a:cubicBezTo>
                  <a:pt x="487" y="59"/>
                  <a:pt x="487" y="59"/>
                  <a:pt x="487" y="59"/>
                </a:cubicBezTo>
                <a:cubicBezTo>
                  <a:pt x="488" y="61"/>
                  <a:pt x="488" y="63"/>
                  <a:pt x="487" y="65"/>
                </a:cubicBezTo>
                <a:cubicBezTo>
                  <a:pt x="473" y="77"/>
                  <a:pt x="465" y="95"/>
                  <a:pt x="465" y="114"/>
                </a:cubicBezTo>
                <a:cubicBezTo>
                  <a:pt x="465" y="151"/>
                  <a:pt x="495" y="181"/>
                  <a:pt x="532" y="181"/>
                </a:cubicBezTo>
                <a:cubicBezTo>
                  <a:pt x="543" y="181"/>
                  <a:pt x="555" y="178"/>
                  <a:pt x="565" y="173"/>
                </a:cubicBezTo>
                <a:cubicBezTo>
                  <a:pt x="565" y="172"/>
                  <a:pt x="566" y="172"/>
                  <a:pt x="567" y="172"/>
                </a:cubicBezTo>
                <a:cubicBezTo>
                  <a:pt x="568" y="172"/>
                  <a:pt x="569" y="173"/>
                  <a:pt x="570" y="174"/>
                </a:cubicBezTo>
                <a:cubicBezTo>
                  <a:pt x="617" y="239"/>
                  <a:pt x="617" y="239"/>
                  <a:pt x="617" y="239"/>
                </a:cubicBezTo>
                <a:cubicBezTo>
                  <a:pt x="618" y="240"/>
                  <a:pt x="618" y="241"/>
                  <a:pt x="618" y="242"/>
                </a:cubicBezTo>
                <a:cubicBezTo>
                  <a:pt x="618" y="243"/>
                  <a:pt x="617" y="244"/>
                  <a:pt x="617" y="245"/>
                </a:cubicBezTo>
                <a:cubicBezTo>
                  <a:pt x="526" y="309"/>
                  <a:pt x="420" y="343"/>
                  <a:pt x="309" y="343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63" name="CustomShape 6"/>
          <p:cNvSpPr/>
          <p:nvPr/>
        </p:nvSpPr>
        <p:spPr>
          <a:xfrm>
            <a:off x="6077880" y="3062880"/>
            <a:ext cx="1805400" cy="2843280"/>
          </a:xfrm>
          <a:custGeom>
            <a:avLst/>
            <a:gdLst/>
            <a:ahLst/>
            <a:rect l="l" t="t" r="r" b="b"/>
            <a:pathLst>
              <a:path w="390" h="614">
                <a:moveTo>
                  <a:pt x="214" y="614"/>
                </a:moveTo>
                <a:cubicBezTo>
                  <a:pt x="213" y="614"/>
                  <a:pt x="212" y="614"/>
                  <a:pt x="211" y="614"/>
                </a:cubicBezTo>
                <a:cubicBezTo>
                  <a:pt x="79" y="513"/>
                  <a:pt x="0" y="355"/>
                  <a:pt x="0" y="189"/>
                </a:cubicBezTo>
                <a:cubicBezTo>
                  <a:pt x="0" y="131"/>
                  <a:pt x="8" y="76"/>
                  <a:pt x="25" y="23"/>
                </a:cubicBezTo>
                <a:cubicBezTo>
                  <a:pt x="26" y="22"/>
                  <a:pt x="26" y="22"/>
                  <a:pt x="26" y="22"/>
                </a:cubicBezTo>
                <a:cubicBezTo>
                  <a:pt x="26" y="21"/>
                  <a:pt x="28" y="20"/>
                  <a:pt x="30" y="20"/>
                </a:cubicBezTo>
                <a:cubicBezTo>
                  <a:pt x="30" y="20"/>
                  <a:pt x="30" y="20"/>
                  <a:pt x="31" y="20"/>
                </a:cubicBezTo>
                <a:cubicBezTo>
                  <a:pt x="114" y="45"/>
                  <a:pt x="114" y="45"/>
                  <a:pt x="114" y="45"/>
                </a:cubicBezTo>
                <a:cubicBezTo>
                  <a:pt x="114" y="45"/>
                  <a:pt x="115" y="46"/>
                  <a:pt x="115" y="46"/>
                </a:cubicBezTo>
                <a:cubicBezTo>
                  <a:pt x="116" y="46"/>
                  <a:pt x="116" y="45"/>
                  <a:pt x="117" y="45"/>
                </a:cubicBezTo>
                <a:cubicBezTo>
                  <a:pt x="118" y="45"/>
                  <a:pt x="119" y="44"/>
                  <a:pt x="119" y="43"/>
                </a:cubicBezTo>
                <a:cubicBezTo>
                  <a:pt x="126" y="17"/>
                  <a:pt x="149" y="0"/>
                  <a:pt x="176" y="0"/>
                </a:cubicBezTo>
                <a:cubicBezTo>
                  <a:pt x="208" y="0"/>
                  <a:pt x="235" y="26"/>
                  <a:pt x="235" y="59"/>
                </a:cubicBezTo>
                <a:cubicBezTo>
                  <a:pt x="235" y="65"/>
                  <a:pt x="234" y="71"/>
                  <a:pt x="232" y="77"/>
                </a:cubicBezTo>
                <a:cubicBezTo>
                  <a:pt x="231" y="78"/>
                  <a:pt x="232" y="79"/>
                  <a:pt x="232" y="80"/>
                </a:cubicBezTo>
                <a:cubicBezTo>
                  <a:pt x="233" y="81"/>
                  <a:pt x="233" y="82"/>
                  <a:pt x="234" y="82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13" y="106"/>
                  <a:pt x="314" y="107"/>
                  <a:pt x="314" y="108"/>
                </a:cubicBezTo>
                <a:cubicBezTo>
                  <a:pt x="315" y="109"/>
                  <a:pt x="315" y="110"/>
                  <a:pt x="315" y="111"/>
                </a:cubicBezTo>
                <a:cubicBezTo>
                  <a:pt x="314" y="114"/>
                  <a:pt x="314" y="114"/>
                  <a:pt x="314" y="114"/>
                </a:cubicBezTo>
                <a:cubicBezTo>
                  <a:pt x="306" y="137"/>
                  <a:pt x="302" y="162"/>
                  <a:pt x="302" y="189"/>
                </a:cubicBezTo>
                <a:cubicBezTo>
                  <a:pt x="302" y="260"/>
                  <a:pt x="333" y="325"/>
                  <a:pt x="388" y="369"/>
                </a:cubicBezTo>
                <a:cubicBezTo>
                  <a:pt x="390" y="371"/>
                  <a:pt x="390" y="373"/>
                  <a:pt x="389" y="375"/>
                </a:cubicBezTo>
                <a:cubicBezTo>
                  <a:pt x="347" y="432"/>
                  <a:pt x="347" y="432"/>
                  <a:pt x="347" y="432"/>
                </a:cubicBezTo>
                <a:cubicBezTo>
                  <a:pt x="347" y="433"/>
                  <a:pt x="345" y="434"/>
                  <a:pt x="344" y="434"/>
                </a:cubicBezTo>
                <a:cubicBezTo>
                  <a:pt x="344" y="434"/>
                  <a:pt x="343" y="434"/>
                  <a:pt x="342" y="433"/>
                </a:cubicBezTo>
                <a:cubicBezTo>
                  <a:pt x="333" y="428"/>
                  <a:pt x="321" y="425"/>
                  <a:pt x="310" y="425"/>
                </a:cubicBezTo>
                <a:cubicBezTo>
                  <a:pt x="273" y="425"/>
                  <a:pt x="243" y="455"/>
                  <a:pt x="243" y="492"/>
                </a:cubicBezTo>
                <a:cubicBezTo>
                  <a:pt x="243" y="511"/>
                  <a:pt x="251" y="528"/>
                  <a:pt x="264" y="541"/>
                </a:cubicBezTo>
                <a:cubicBezTo>
                  <a:pt x="266" y="542"/>
                  <a:pt x="266" y="545"/>
                  <a:pt x="265" y="546"/>
                </a:cubicBezTo>
                <a:cubicBezTo>
                  <a:pt x="217" y="613"/>
                  <a:pt x="217" y="613"/>
                  <a:pt x="217" y="613"/>
                </a:cubicBezTo>
                <a:cubicBezTo>
                  <a:pt x="216" y="614"/>
                  <a:pt x="215" y="614"/>
                  <a:pt x="214" y="614"/>
                </a:cubicBezTo>
                <a:cubicBezTo>
                  <a:pt x="214" y="614"/>
                  <a:pt x="214" y="614"/>
                  <a:pt x="214" y="614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64" name="Group 7"/>
          <p:cNvGrpSpPr/>
          <p:nvPr/>
        </p:nvGrpSpPr>
        <p:grpSpPr>
          <a:xfrm>
            <a:off x="7016040" y="1922400"/>
            <a:ext cx="1238760" cy="950040"/>
            <a:chOff x="7016040" y="1922400"/>
            <a:chExt cx="1238760" cy="950040"/>
          </a:xfrm>
        </p:grpSpPr>
        <p:sp>
          <p:nvSpPr>
            <p:cNvPr id="665" name="CustomShape 8"/>
            <p:cNvSpPr/>
            <p:nvPr/>
          </p:nvSpPr>
          <p:spPr>
            <a:xfrm>
              <a:off x="7398720" y="192240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66" name="CustomShape 9"/>
            <p:cNvSpPr/>
            <p:nvPr/>
          </p:nvSpPr>
          <p:spPr>
            <a:xfrm>
              <a:off x="7016040" y="2482920"/>
              <a:ext cx="123876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WHO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667" name="Group 10"/>
          <p:cNvGrpSpPr/>
          <p:nvPr/>
        </p:nvGrpSpPr>
        <p:grpSpPr>
          <a:xfrm>
            <a:off x="9101520" y="2410920"/>
            <a:ext cx="1475640" cy="633240"/>
            <a:chOff x="9101520" y="2410920"/>
            <a:chExt cx="1475640" cy="633240"/>
          </a:xfrm>
        </p:grpSpPr>
        <p:sp>
          <p:nvSpPr>
            <p:cNvPr id="668" name="CustomShape 11"/>
            <p:cNvSpPr/>
            <p:nvPr/>
          </p:nvSpPr>
          <p:spPr>
            <a:xfrm>
              <a:off x="9101520" y="2410920"/>
              <a:ext cx="1475640" cy="6332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ACTION &amp; TARGET</a:t>
              </a:r>
              <a:endParaRPr b="0" lang="it-IT" sz="1800" spc="-1" strike="noStrike">
                <a:latin typeface="Arial"/>
              </a:endParaRPr>
            </a:p>
          </p:txBody>
        </p:sp>
      </p:grpSp>
      <p:grpSp>
        <p:nvGrpSpPr>
          <p:cNvPr id="669" name="Group 12"/>
          <p:cNvGrpSpPr/>
          <p:nvPr/>
        </p:nvGrpSpPr>
        <p:grpSpPr>
          <a:xfrm>
            <a:off x="9661320" y="4626000"/>
            <a:ext cx="987480" cy="389520"/>
            <a:chOff x="9661320" y="4626000"/>
            <a:chExt cx="987480" cy="389520"/>
          </a:xfrm>
        </p:grpSpPr>
        <p:sp>
          <p:nvSpPr>
            <p:cNvPr id="670" name="CustomShape 13"/>
            <p:cNvSpPr/>
            <p:nvPr/>
          </p:nvSpPr>
          <p:spPr>
            <a:xfrm>
              <a:off x="9661320" y="4626000"/>
              <a:ext cx="98748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WHEN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671" name="Group 14"/>
          <p:cNvGrpSpPr/>
          <p:nvPr/>
        </p:nvGrpSpPr>
        <p:grpSpPr>
          <a:xfrm>
            <a:off x="7934400" y="5239080"/>
            <a:ext cx="1229400" cy="879120"/>
            <a:chOff x="7934400" y="5239080"/>
            <a:chExt cx="1229400" cy="879120"/>
          </a:xfrm>
        </p:grpSpPr>
        <p:sp>
          <p:nvSpPr>
            <p:cNvPr id="672" name="CustomShape 15"/>
            <p:cNvSpPr/>
            <p:nvPr/>
          </p:nvSpPr>
          <p:spPr>
            <a:xfrm>
              <a:off x="7934400" y="5728680"/>
              <a:ext cx="122940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WHERE</a:t>
              </a:r>
              <a:endParaRPr b="0" lang="it-IT" sz="2000" spc="-1" strike="noStrike">
                <a:latin typeface="Arial"/>
              </a:endParaRPr>
            </a:p>
          </p:txBody>
        </p:sp>
        <p:sp>
          <p:nvSpPr>
            <p:cNvPr id="673" name="CustomShape 16"/>
            <p:cNvSpPr/>
            <p:nvPr/>
          </p:nvSpPr>
          <p:spPr>
            <a:xfrm>
              <a:off x="8348400" y="523908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674" name="" descr=""/>
          <p:cNvPicPr/>
          <p:nvPr/>
        </p:nvPicPr>
        <p:blipFill>
          <a:blip r:embed="rId2"/>
          <a:stretch/>
        </p:blipFill>
        <p:spPr>
          <a:xfrm>
            <a:off x="7270920" y="1962720"/>
            <a:ext cx="628920" cy="515520"/>
          </a:xfrm>
          <a:prstGeom prst="rect">
            <a:avLst/>
          </a:prstGeom>
          <a:ln>
            <a:noFill/>
          </a:ln>
        </p:spPr>
      </p:pic>
      <p:pic>
        <p:nvPicPr>
          <p:cNvPr id="675" name="" descr=""/>
          <p:cNvPicPr/>
          <p:nvPr/>
        </p:nvPicPr>
        <p:blipFill>
          <a:blip r:embed="rId3"/>
          <a:stretch/>
        </p:blipFill>
        <p:spPr>
          <a:xfrm>
            <a:off x="9809640" y="4050000"/>
            <a:ext cx="623160" cy="570240"/>
          </a:xfrm>
          <a:prstGeom prst="rect">
            <a:avLst/>
          </a:prstGeom>
          <a:ln>
            <a:noFill/>
          </a:ln>
        </p:spPr>
      </p:pic>
      <p:pic>
        <p:nvPicPr>
          <p:cNvPr id="676" name="" descr=""/>
          <p:cNvPicPr/>
          <p:nvPr/>
        </p:nvPicPr>
        <p:blipFill>
          <a:blip r:embed="rId4"/>
          <a:stretch/>
        </p:blipFill>
        <p:spPr>
          <a:xfrm>
            <a:off x="8282880" y="5220000"/>
            <a:ext cx="494280" cy="570240"/>
          </a:xfrm>
          <a:prstGeom prst="rect">
            <a:avLst/>
          </a:prstGeom>
          <a:ln>
            <a:noFill/>
          </a:ln>
        </p:spPr>
      </p:pic>
      <p:grpSp>
        <p:nvGrpSpPr>
          <p:cNvPr id="677" name="Group 17"/>
          <p:cNvGrpSpPr/>
          <p:nvPr/>
        </p:nvGrpSpPr>
        <p:grpSpPr>
          <a:xfrm>
            <a:off x="6481080" y="3724200"/>
            <a:ext cx="568080" cy="590040"/>
            <a:chOff x="6481080" y="3724200"/>
            <a:chExt cx="568080" cy="590040"/>
          </a:xfrm>
        </p:grpSpPr>
        <p:sp>
          <p:nvSpPr>
            <p:cNvPr id="678" name="CustomShape 18"/>
            <p:cNvSpPr/>
            <p:nvPr/>
          </p:nvSpPr>
          <p:spPr>
            <a:xfrm>
              <a:off x="6481080" y="3940560"/>
              <a:ext cx="370440" cy="373680"/>
            </a:xfrm>
            <a:custGeom>
              <a:avLst/>
              <a:gdLst/>
              <a:ahLst/>
              <a:rect l="l" t="t" r="r" b="b"/>
              <a:pathLst>
                <a:path w="187" h="188">
                  <a:moveTo>
                    <a:pt x="187" y="73"/>
                  </a:moveTo>
                  <a:cubicBezTo>
                    <a:pt x="187" y="70"/>
                    <a:pt x="187" y="68"/>
                    <a:pt x="186" y="65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3" y="25"/>
                    <a:pt x="159" y="23"/>
                    <a:pt x="156" y="23"/>
                  </a:cubicBezTo>
                  <a:cubicBezTo>
                    <a:pt x="154" y="23"/>
                    <a:pt x="152" y="24"/>
                    <a:pt x="151" y="25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135" y="28"/>
                    <a:pt x="130" y="25"/>
                    <a:pt x="125" y="23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5"/>
                    <a:pt x="121" y="0"/>
                    <a:pt x="115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7" y="0"/>
                    <a:pt x="62" y="5"/>
                    <a:pt x="62" y="10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7" y="25"/>
                    <a:pt x="52" y="28"/>
                    <a:pt x="48" y="31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5" y="24"/>
                    <a:pt x="34" y="23"/>
                    <a:pt x="32" y="23"/>
                  </a:cubicBezTo>
                  <a:cubicBezTo>
                    <a:pt x="28" y="23"/>
                    <a:pt x="25" y="25"/>
                    <a:pt x="23" y="29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1" y="68"/>
                    <a:pt x="0" y="70"/>
                    <a:pt x="1" y="73"/>
                  </a:cubicBezTo>
                  <a:cubicBezTo>
                    <a:pt x="2" y="76"/>
                    <a:pt x="3" y="78"/>
                    <a:pt x="6" y="79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6" y="88"/>
                    <a:pt x="16" y="91"/>
                    <a:pt x="16" y="94"/>
                  </a:cubicBezTo>
                  <a:cubicBezTo>
                    <a:pt x="16" y="97"/>
                    <a:pt x="16" y="99"/>
                    <a:pt x="17" y="102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3" y="110"/>
                    <a:pt x="2" y="112"/>
                    <a:pt x="1" y="115"/>
                  </a:cubicBezTo>
                  <a:cubicBezTo>
                    <a:pt x="0" y="117"/>
                    <a:pt x="1" y="120"/>
                    <a:pt x="2" y="122"/>
                  </a:cubicBezTo>
                  <a:cubicBezTo>
                    <a:pt x="23" y="159"/>
                    <a:pt x="23" y="159"/>
                    <a:pt x="23" y="159"/>
                  </a:cubicBezTo>
                  <a:cubicBezTo>
                    <a:pt x="25" y="162"/>
                    <a:pt x="28" y="164"/>
                    <a:pt x="32" y="164"/>
                  </a:cubicBezTo>
                  <a:cubicBezTo>
                    <a:pt x="34" y="164"/>
                    <a:pt x="35" y="164"/>
                    <a:pt x="37" y="163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52" y="160"/>
                    <a:pt x="57" y="162"/>
                    <a:pt x="62" y="165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2" y="180"/>
                    <a:pt x="64" y="183"/>
                    <a:pt x="65" y="185"/>
                  </a:cubicBezTo>
                  <a:cubicBezTo>
                    <a:pt x="67" y="187"/>
                    <a:pt x="70" y="188"/>
                    <a:pt x="73" y="188"/>
                  </a:cubicBezTo>
                  <a:cubicBezTo>
                    <a:pt x="115" y="188"/>
                    <a:pt x="115" y="188"/>
                    <a:pt x="115" y="188"/>
                  </a:cubicBezTo>
                  <a:cubicBezTo>
                    <a:pt x="121" y="188"/>
                    <a:pt x="125" y="183"/>
                    <a:pt x="125" y="177"/>
                  </a:cubicBezTo>
                  <a:cubicBezTo>
                    <a:pt x="125" y="165"/>
                    <a:pt x="125" y="165"/>
                    <a:pt x="125" y="165"/>
                  </a:cubicBezTo>
                  <a:cubicBezTo>
                    <a:pt x="130" y="162"/>
                    <a:pt x="135" y="160"/>
                    <a:pt x="140" y="156"/>
                  </a:cubicBezTo>
                  <a:cubicBezTo>
                    <a:pt x="151" y="163"/>
                    <a:pt x="151" y="163"/>
                    <a:pt x="151" y="163"/>
                  </a:cubicBezTo>
                  <a:cubicBezTo>
                    <a:pt x="152" y="164"/>
                    <a:pt x="154" y="164"/>
                    <a:pt x="156" y="164"/>
                  </a:cubicBezTo>
                  <a:cubicBezTo>
                    <a:pt x="159" y="164"/>
                    <a:pt x="163" y="162"/>
                    <a:pt x="164" y="159"/>
                  </a:cubicBezTo>
                  <a:cubicBezTo>
                    <a:pt x="186" y="122"/>
                    <a:pt x="186" y="122"/>
                    <a:pt x="186" y="122"/>
                  </a:cubicBezTo>
                  <a:cubicBezTo>
                    <a:pt x="187" y="120"/>
                    <a:pt x="187" y="117"/>
                    <a:pt x="187" y="115"/>
                  </a:cubicBezTo>
                  <a:cubicBezTo>
                    <a:pt x="186" y="112"/>
                    <a:pt x="184" y="110"/>
                    <a:pt x="182" y="108"/>
                  </a:cubicBezTo>
                  <a:cubicBezTo>
                    <a:pt x="171" y="102"/>
                    <a:pt x="171" y="102"/>
                    <a:pt x="171" y="102"/>
                  </a:cubicBezTo>
                  <a:cubicBezTo>
                    <a:pt x="171" y="99"/>
                    <a:pt x="171" y="97"/>
                    <a:pt x="171" y="94"/>
                  </a:cubicBezTo>
                  <a:cubicBezTo>
                    <a:pt x="171" y="91"/>
                    <a:pt x="171" y="88"/>
                    <a:pt x="171" y="85"/>
                  </a:cubicBezTo>
                  <a:cubicBezTo>
                    <a:pt x="182" y="79"/>
                    <a:pt x="182" y="79"/>
                    <a:pt x="182" y="79"/>
                  </a:cubicBezTo>
                  <a:cubicBezTo>
                    <a:pt x="184" y="78"/>
                    <a:pt x="186" y="76"/>
                    <a:pt x="187" y="73"/>
                  </a:cubicBezTo>
                  <a:close/>
                  <a:moveTo>
                    <a:pt x="94" y="138"/>
                  </a:moveTo>
                  <a:cubicBezTo>
                    <a:pt x="69" y="138"/>
                    <a:pt x="50" y="118"/>
                    <a:pt x="50" y="94"/>
                  </a:cubicBezTo>
                  <a:cubicBezTo>
                    <a:pt x="50" y="69"/>
                    <a:pt x="69" y="50"/>
                    <a:pt x="94" y="50"/>
                  </a:cubicBezTo>
                  <a:cubicBezTo>
                    <a:pt x="118" y="50"/>
                    <a:pt x="138" y="69"/>
                    <a:pt x="138" y="94"/>
                  </a:cubicBezTo>
                  <a:cubicBezTo>
                    <a:pt x="138" y="118"/>
                    <a:pt x="118" y="138"/>
                    <a:pt x="94" y="138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79" name="CustomShape 19"/>
            <p:cNvSpPr/>
            <p:nvPr/>
          </p:nvSpPr>
          <p:spPr>
            <a:xfrm>
              <a:off x="6743520" y="3724200"/>
              <a:ext cx="243720" cy="244080"/>
            </a:xfrm>
            <a:custGeom>
              <a:avLst/>
              <a:gdLst/>
              <a:ahLst/>
              <a:rect l="l" t="t" r="r" b="b"/>
              <a:pathLst>
                <a:path w="124" h="124">
                  <a:moveTo>
                    <a:pt x="1" y="76"/>
                  </a:moveTo>
                  <a:cubicBezTo>
                    <a:pt x="0" y="77"/>
                    <a:pt x="1" y="79"/>
                    <a:pt x="2" y="81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7" y="107"/>
                    <a:pt x="19" y="108"/>
                    <a:pt x="21" y="108"/>
                  </a:cubicBezTo>
                  <a:cubicBezTo>
                    <a:pt x="23" y="108"/>
                    <a:pt x="24" y="108"/>
                    <a:pt x="25" y="107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5" y="105"/>
                    <a:pt x="38" y="107"/>
                    <a:pt x="42" y="109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2" y="119"/>
                    <a:pt x="42" y="121"/>
                    <a:pt x="44" y="122"/>
                  </a:cubicBezTo>
                  <a:cubicBezTo>
                    <a:pt x="45" y="123"/>
                    <a:pt x="46" y="124"/>
                    <a:pt x="48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80" y="124"/>
                    <a:pt x="83" y="121"/>
                    <a:pt x="83" y="117"/>
                  </a:cubicBezTo>
                  <a:cubicBezTo>
                    <a:pt x="83" y="109"/>
                    <a:pt x="83" y="109"/>
                    <a:pt x="83" y="109"/>
                  </a:cubicBezTo>
                  <a:cubicBezTo>
                    <a:pt x="86" y="107"/>
                    <a:pt x="90" y="105"/>
                    <a:pt x="93" y="103"/>
                  </a:cubicBezTo>
                  <a:cubicBezTo>
                    <a:pt x="100" y="107"/>
                    <a:pt x="100" y="107"/>
                    <a:pt x="100" y="107"/>
                  </a:cubicBezTo>
                  <a:cubicBezTo>
                    <a:pt x="101" y="108"/>
                    <a:pt x="102" y="108"/>
                    <a:pt x="103" y="108"/>
                  </a:cubicBezTo>
                  <a:cubicBezTo>
                    <a:pt x="106" y="108"/>
                    <a:pt x="108" y="107"/>
                    <a:pt x="109" y="105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4" y="79"/>
                    <a:pt x="124" y="77"/>
                    <a:pt x="124" y="76"/>
                  </a:cubicBezTo>
                  <a:cubicBezTo>
                    <a:pt x="123" y="74"/>
                    <a:pt x="122" y="72"/>
                    <a:pt x="121" y="71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3" y="65"/>
                    <a:pt x="114" y="64"/>
                    <a:pt x="114" y="62"/>
                  </a:cubicBezTo>
                  <a:cubicBezTo>
                    <a:pt x="114" y="60"/>
                    <a:pt x="113" y="58"/>
                    <a:pt x="113" y="56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2" y="51"/>
                    <a:pt x="123" y="50"/>
                    <a:pt x="124" y="48"/>
                  </a:cubicBezTo>
                  <a:cubicBezTo>
                    <a:pt x="124" y="46"/>
                    <a:pt x="124" y="44"/>
                    <a:pt x="123" y="43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8" y="17"/>
                    <a:pt x="106" y="15"/>
                    <a:pt x="103" y="15"/>
                  </a:cubicBezTo>
                  <a:cubicBezTo>
                    <a:pt x="102" y="15"/>
                    <a:pt x="101" y="16"/>
                    <a:pt x="100" y="16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0" y="18"/>
                    <a:pt x="86" y="16"/>
                    <a:pt x="83" y="15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3" y="3"/>
                    <a:pt x="80" y="0"/>
                    <a:pt x="7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2" y="3"/>
                    <a:pt x="42" y="6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38" y="16"/>
                    <a:pt x="35" y="18"/>
                    <a:pt x="32" y="20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3" y="15"/>
                    <a:pt x="21" y="15"/>
                  </a:cubicBezTo>
                  <a:cubicBezTo>
                    <a:pt x="19" y="15"/>
                    <a:pt x="17" y="17"/>
                    <a:pt x="16" y="19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1" y="44"/>
                    <a:pt x="0" y="46"/>
                    <a:pt x="1" y="48"/>
                  </a:cubicBezTo>
                  <a:cubicBezTo>
                    <a:pt x="1" y="50"/>
                    <a:pt x="2" y="51"/>
                    <a:pt x="4" y="52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8"/>
                    <a:pt x="11" y="60"/>
                    <a:pt x="11" y="62"/>
                  </a:cubicBezTo>
                  <a:cubicBezTo>
                    <a:pt x="11" y="64"/>
                    <a:pt x="11" y="65"/>
                    <a:pt x="11" y="67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2" y="72"/>
                    <a:pt x="1" y="74"/>
                    <a:pt x="1" y="76"/>
                  </a:cubicBezTo>
                  <a:close/>
                  <a:moveTo>
                    <a:pt x="62" y="33"/>
                  </a:moveTo>
                  <a:cubicBezTo>
                    <a:pt x="78" y="33"/>
                    <a:pt x="91" y="46"/>
                    <a:pt x="91" y="62"/>
                  </a:cubicBezTo>
                  <a:cubicBezTo>
                    <a:pt x="91" y="78"/>
                    <a:pt x="78" y="91"/>
                    <a:pt x="62" y="91"/>
                  </a:cubicBezTo>
                  <a:cubicBezTo>
                    <a:pt x="46" y="91"/>
                    <a:pt x="33" y="78"/>
                    <a:pt x="33" y="62"/>
                  </a:cubicBezTo>
                  <a:cubicBezTo>
                    <a:pt x="33" y="46"/>
                    <a:pt x="46" y="33"/>
                    <a:pt x="62" y="3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80" name="CustomShape 20"/>
            <p:cNvSpPr/>
            <p:nvPr/>
          </p:nvSpPr>
          <p:spPr>
            <a:xfrm>
              <a:off x="6882120" y="3966840"/>
              <a:ext cx="167040" cy="167760"/>
            </a:xfrm>
            <a:custGeom>
              <a:avLst/>
              <a:gdLst/>
              <a:ahLst/>
              <a:rect l="l" t="t" r="r" b="b"/>
              <a:pathLst>
                <a:path w="86" h="86">
                  <a:moveTo>
                    <a:pt x="83" y="50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5"/>
                    <a:pt x="78" y="44"/>
                    <a:pt x="78" y="43"/>
                  </a:cubicBezTo>
                  <a:cubicBezTo>
                    <a:pt x="78" y="42"/>
                    <a:pt x="78" y="40"/>
                    <a:pt x="78" y="39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4" y="35"/>
                    <a:pt x="85" y="34"/>
                    <a:pt x="85" y="33"/>
                  </a:cubicBezTo>
                  <a:cubicBezTo>
                    <a:pt x="86" y="32"/>
                    <a:pt x="85" y="31"/>
                    <a:pt x="85" y="30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2"/>
                    <a:pt x="73" y="11"/>
                    <a:pt x="71" y="11"/>
                  </a:cubicBezTo>
                  <a:cubicBezTo>
                    <a:pt x="70" y="11"/>
                    <a:pt x="70" y="11"/>
                    <a:pt x="69" y="11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2" y="13"/>
                    <a:pt x="60" y="12"/>
                    <a:pt x="57" y="11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2"/>
                    <a:pt x="55" y="0"/>
                    <a:pt x="5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1" y="0"/>
                    <a:pt x="29" y="2"/>
                    <a:pt x="29" y="5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6" y="12"/>
                    <a:pt x="24" y="13"/>
                    <a:pt x="22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5" y="11"/>
                  </a:cubicBezTo>
                  <a:cubicBezTo>
                    <a:pt x="13" y="11"/>
                    <a:pt x="12" y="12"/>
                    <a:pt x="11" y="1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1"/>
                    <a:pt x="0" y="32"/>
                    <a:pt x="1" y="33"/>
                  </a:cubicBezTo>
                  <a:cubicBezTo>
                    <a:pt x="1" y="34"/>
                    <a:pt x="2" y="35"/>
                    <a:pt x="3" y="3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2"/>
                    <a:pt x="8" y="43"/>
                  </a:cubicBezTo>
                  <a:cubicBezTo>
                    <a:pt x="8" y="44"/>
                    <a:pt x="8" y="45"/>
                    <a:pt x="8" y="47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1" y="51"/>
                    <a:pt x="1" y="52"/>
                  </a:cubicBezTo>
                  <a:cubicBezTo>
                    <a:pt x="0" y="54"/>
                    <a:pt x="0" y="55"/>
                    <a:pt x="1" y="56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2" y="74"/>
                    <a:pt x="13" y="75"/>
                    <a:pt x="15" y="75"/>
                  </a:cubicBezTo>
                  <a:cubicBezTo>
                    <a:pt x="16" y="75"/>
                    <a:pt x="16" y="75"/>
                    <a:pt x="17" y="7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4" y="73"/>
                    <a:pt x="26" y="74"/>
                    <a:pt x="29" y="75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2"/>
                    <a:pt x="29" y="83"/>
                    <a:pt x="30" y="84"/>
                  </a:cubicBezTo>
                  <a:cubicBezTo>
                    <a:pt x="31" y="85"/>
                    <a:pt x="32" y="86"/>
                    <a:pt x="33" y="86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5" y="86"/>
                    <a:pt x="57" y="83"/>
                    <a:pt x="57" y="81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0" y="74"/>
                    <a:pt x="62" y="73"/>
                    <a:pt x="64" y="71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0" y="75"/>
                    <a:pt x="70" y="75"/>
                    <a:pt x="71" y="75"/>
                  </a:cubicBezTo>
                  <a:cubicBezTo>
                    <a:pt x="73" y="75"/>
                    <a:pt x="74" y="74"/>
                    <a:pt x="75" y="73"/>
                  </a:cubicBezTo>
                  <a:cubicBezTo>
                    <a:pt x="85" y="56"/>
                    <a:pt x="85" y="56"/>
                    <a:pt x="85" y="56"/>
                  </a:cubicBezTo>
                  <a:cubicBezTo>
                    <a:pt x="85" y="55"/>
                    <a:pt x="86" y="54"/>
                    <a:pt x="85" y="52"/>
                  </a:cubicBezTo>
                  <a:cubicBezTo>
                    <a:pt x="85" y="51"/>
                    <a:pt x="84" y="50"/>
                    <a:pt x="83" y="50"/>
                  </a:cubicBezTo>
                  <a:close/>
                  <a:moveTo>
                    <a:pt x="43" y="63"/>
                  </a:moveTo>
                  <a:cubicBezTo>
                    <a:pt x="32" y="63"/>
                    <a:pt x="23" y="54"/>
                    <a:pt x="23" y="43"/>
                  </a:cubicBezTo>
                  <a:cubicBezTo>
                    <a:pt x="23" y="32"/>
                    <a:pt x="32" y="23"/>
                    <a:pt x="43" y="23"/>
                  </a:cubicBezTo>
                  <a:cubicBezTo>
                    <a:pt x="54" y="23"/>
                    <a:pt x="63" y="32"/>
                    <a:pt x="63" y="43"/>
                  </a:cubicBezTo>
                  <a:cubicBezTo>
                    <a:pt x="63" y="54"/>
                    <a:pt x="54" y="63"/>
                    <a:pt x="43" y="6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681" name="" descr=""/>
          <p:cNvPicPr/>
          <p:nvPr/>
        </p:nvPicPr>
        <p:blipFill>
          <a:blip r:embed="rId5"/>
          <a:stretch/>
        </p:blipFill>
        <p:spPr>
          <a:xfrm>
            <a:off x="9286560" y="2016000"/>
            <a:ext cx="610560" cy="381960"/>
          </a:xfrm>
          <a:prstGeom prst="rect">
            <a:avLst/>
          </a:prstGeom>
          <a:ln>
            <a:noFill/>
          </a:ln>
        </p:spPr>
      </p:pic>
      <p:sp>
        <p:nvSpPr>
          <p:cNvPr id="682" name="CustomShape 21"/>
          <p:cNvSpPr/>
          <p:nvPr/>
        </p:nvSpPr>
        <p:spPr>
          <a:xfrm>
            <a:off x="863640" y="2197080"/>
            <a:ext cx="4170240" cy="3485160"/>
          </a:xfrm>
          <a:prstGeom prst="flowChartAlternateProcess">
            <a:avLst/>
          </a:prstGeom>
          <a:gradFill rotWithShape="0">
            <a:gsLst>
              <a:gs pos="0">
                <a:srgbClr val="729fcf"/>
              </a:gs>
              <a:gs pos="100000">
                <a:srgbClr val="204a87"/>
              </a:gs>
            </a:gsLst>
            <a:lin ang="3600000"/>
          </a:gradFill>
          <a:ln w="36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83" name="CustomShape 22"/>
          <p:cNvSpPr/>
          <p:nvPr/>
        </p:nvSpPr>
        <p:spPr>
          <a:xfrm>
            <a:off x="1007640" y="3420000"/>
            <a:ext cx="3917880" cy="1339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Verdana"/>
                <a:ea typeface="DejaVu Sans"/>
              </a:rPr>
              <a:t>Data, ora, giorno della settimana, happy hour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684" name="CustomShape 23"/>
          <p:cNvSpPr/>
          <p:nvPr/>
        </p:nvSpPr>
        <p:spPr>
          <a:xfrm>
            <a:off x="6267960" y="4411080"/>
            <a:ext cx="1346040" cy="38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ffffff"/>
                </a:solidFill>
                <a:latin typeface="Arial"/>
                <a:ea typeface="DejaVu Sans"/>
              </a:rPr>
              <a:t>TRIGGER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685" name="CustomShape 24"/>
          <p:cNvSpPr/>
          <p:nvPr/>
        </p:nvSpPr>
        <p:spPr>
          <a:xfrm>
            <a:off x="2015640" y="2520000"/>
            <a:ext cx="1829880" cy="694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4000" spc="-1" strike="noStrike">
                <a:solidFill>
                  <a:srgbClr val="ffffff"/>
                </a:solidFill>
                <a:latin typeface="Arial"/>
                <a:ea typeface="DejaVu Sans"/>
              </a:rPr>
              <a:t>WHEN</a:t>
            </a:r>
            <a:endParaRPr b="0" lang="it-IT" sz="4000" spc="-1" strike="noStrike">
              <a:latin typeface="Arial"/>
            </a:endParaRPr>
          </a:p>
        </p:txBody>
      </p:sp>
      <p:sp>
        <p:nvSpPr>
          <p:cNvPr id="686" name="CustomShape 25"/>
          <p:cNvSpPr/>
          <p:nvPr/>
        </p:nvSpPr>
        <p:spPr>
          <a:xfrm>
            <a:off x="7702200" y="3744360"/>
            <a:ext cx="1735200" cy="54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0066b3"/>
                </a:solidFill>
                <a:latin typeface="Arial"/>
                <a:ea typeface="DejaVu Sans"/>
              </a:rPr>
              <a:t>ACTION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Picture 177_27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688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Motore Promozionale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689" name="CustomShape 2"/>
          <p:cNvSpPr/>
          <p:nvPr/>
        </p:nvSpPr>
        <p:spPr>
          <a:xfrm>
            <a:off x="6221160" y="1470600"/>
            <a:ext cx="2590200" cy="2045880"/>
          </a:xfrm>
          <a:custGeom>
            <a:avLst/>
            <a:gdLst/>
            <a:ahLst/>
            <a:rect l="l" t="t" r="r" b="b"/>
            <a:pathLst>
              <a:path w="559" h="442">
                <a:moveTo>
                  <a:pt x="286" y="442"/>
                </a:moveTo>
                <a:cubicBezTo>
                  <a:pt x="285" y="442"/>
                  <a:pt x="285" y="442"/>
                  <a:pt x="285" y="442"/>
                </a:cubicBezTo>
                <a:cubicBezTo>
                  <a:pt x="213" y="420"/>
                  <a:pt x="213" y="420"/>
                  <a:pt x="213" y="420"/>
                </a:cubicBezTo>
                <a:cubicBezTo>
                  <a:pt x="211" y="419"/>
                  <a:pt x="210" y="417"/>
                  <a:pt x="210" y="415"/>
                </a:cubicBezTo>
                <a:cubicBezTo>
                  <a:pt x="211" y="411"/>
                  <a:pt x="212" y="406"/>
                  <a:pt x="212" y="402"/>
                </a:cubicBezTo>
                <a:cubicBezTo>
                  <a:pt x="212" y="365"/>
                  <a:pt x="182" y="335"/>
                  <a:pt x="145" y="335"/>
                </a:cubicBezTo>
                <a:cubicBezTo>
                  <a:pt x="118" y="335"/>
                  <a:pt x="93" y="351"/>
                  <a:pt x="83" y="376"/>
                </a:cubicBezTo>
                <a:cubicBezTo>
                  <a:pt x="82" y="378"/>
                  <a:pt x="81" y="379"/>
                  <a:pt x="79" y="379"/>
                </a:cubicBezTo>
                <a:cubicBezTo>
                  <a:pt x="79" y="379"/>
                  <a:pt x="78" y="379"/>
                  <a:pt x="78" y="378"/>
                </a:cubicBezTo>
                <a:cubicBezTo>
                  <a:pt x="3" y="355"/>
                  <a:pt x="3" y="355"/>
                  <a:pt x="3" y="355"/>
                </a:cubicBezTo>
                <a:cubicBezTo>
                  <a:pt x="2" y="355"/>
                  <a:pt x="1" y="354"/>
                  <a:pt x="0" y="353"/>
                </a:cubicBezTo>
                <a:cubicBezTo>
                  <a:pt x="0" y="352"/>
                  <a:pt x="0" y="351"/>
                  <a:pt x="0" y="350"/>
                </a:cubicBezTo>
                <a:cubicBezTo>
                  <a:pt x="37" y="249"/>
                  <a:pt x="103" y="162"/>
                  <a:pt x="191" y="99"/>
                </a:cubicBezTo>
                <a:cubicBezTo>
                  <a:pt x="280" y="36"/>
                  <a:pt x="384" y="2"/>
                  <a:pt x="492" y="0"/>
                </a:cubicBezTo>
                <a:cubicBezTo>
                  <a:pt x="492" y="0"/>
                  <a:pt x="492" y="0"/>
                  <a:pt x="492" y="0"/>
                </a:cubicBezTo>
                <a:cubicBezTo>
                  <a:pt x="493" y="0"/>
                  <a:pt x="494" y="0"/>
                  <a:pt x="495" y="1"/>
                </a:cubicBezTo>
                <a:cubicBezTo>
                  <a:pt x="495" y="2"/>
                  <a:pt x="496" y="3"/>
                  <a:pt x="496" y="4"/>
                </a:cubicBezTo>
                <a:cubicBezTo>
                  <a:pt x="496" y="90"/>
                  <a:pt x="496" y="90"/>
                  <a:pt x="496" y="90"/>
                </a:cubicBezTo>
                <a:cubicBezTo>
                  <a:pt x="496" y="93"/>
                  <a:pt x="498" y="94"/>
                  <a:pt x="500" y="94"/>
                </a:cubicBezTo>
                <a:cubicBezTo>
                  <a:pt x="500" y="94"/>
                  <a:pt x="500" y="94"/>
                  <a:pt x="500" y="94"/>
                </a:cubicBezTo>
                <a:cubicBezTo>
                  <a:pt x="533" y="95"/>
                  <a:pt x="559" y="121"/>
                  <a:pt x="559" y="154"/>
                </a:cubicBezTo>
                <a:cubicBezTo>
                  <a:pt x="559" y="186"/>
                  <a:pt x="533" y="213"/>
                  <a:pt x="500" y="213"/>
                </a:cubicBezTo>
                <a:cubicBezTo>
                  <a:pt x="500" y="213"/>
                  <a:pt x="500" y="213"/>
                  <a:pt x="500" y="213"/>
                </a:cubicBezTo>
                <a:cubicBezTo>
                  <a:pt x="498" y="213"/>
                  <a:pt x="496" y="214"/>
                  <a:pt x="496" y="217"/>
                </a:cubicBezTo>
                <a:cubicBezTo>
                  <a:pt x="496" y="298"/>
                  <a:pt x="496" y="298"/>
                  <a:pt x="496" y="298"/>
                </a:cubicBezTo>
                <a:cubicBezTo>
                  <a:pt x="496" y="300"/>
                  <a:pt x="494" y="302"/>
                  <a:pt x="492" y="302"/>
                </a:cubicBezTo>
                <a:cubicBezTo>
                  <a:pt x="491" y="302"/>
                  <a:pt x="491" y="302"/>
                  <a:pt x="491" y="302"/>
                </a:cubicBezTo>
                <a:cubicBezTo>
                  <a:pt x="490" y="302"/>
                  <a:pt x="489" y="302"/>
                  <a:pt x="489" y="302"/>
                </a:cubicBezTo>
                <a:cubicBezTo>
                  <a:pt x="487" y="302"/>
                  <a:pt x="487" y="302"/>
                  <a:pt x="487" y="302"/>
                </a:cubicBezTo>
                <a:cubicBezTo>
                  <a:pt x="485" y="303"/>
                  <a:pt x="483" y="303"/>
                  <a:pt x="481" y="303"/>
                </a:cubicBezTo>
                <a:cubicBezTo>
                  <a:pt x="481" y="303"/>
                  <a:pt x="480" y="303"/>
                  <a:pt x="479" y="303"/>
                </a:cubicBezTo>
                <a:cubicBezTo>
                  <a:pt x="477" y="303"/>
                  <a:pt x="477" y="303"/>
                  <a:pt x="477" y="303"/>
                </a:cubicBezTo>
                <a:cubicBezTo>
                  <a:pt x="476" y="303"/>
                  <a:pt x="474" y="303"/>
                  <a:pt x="472" y="304"/>
                </a:cubicBezTo>
                <a:cubicBezTo>
                  <a:pt x="472" y="304"/>
                  <a:pt x="468" y="304"/>
                  <a:pt x="468" y="304"/>
                </a:cubicBezTo>
                <a:cubicBezTo>
                  <a:pt x="466" y="305"/>
                  <a:pt x="465" y="305"/>
                  <a:pt x="464" y="305"/>
                </a:cubicBezTo>
                <a:cubicBezTo>
                  <a:pt x="463" y="305"/>
                  <a:pt x="462" y="305"/>
                  <a:pt x="461" y="305"/>
                </a:cubicBezTo>
                <a:cubicBezTo>
                  <a:pt x="459" y="306"/>
                  <a:pt x="459" y="306"/>
                  <a:pt x="459" y="306"/>
                </a:cubicBezTo>
                <a:cubicBezTo>
                  <a:pt x="457" y="306"/>
                  <a:pt x="456" y="306"/>
                  <a:pt x="455" y="306"/>
                </a:cubicBezTo>
                <a:cubicBezTo>
                  <a:pt x="454" y="307"/>
                  <a:pt x="450" y="308"/>
                  <a:pt x="450" y="308"/>
                </a:cubicBezTo>
                <a:cubicBezTo>
                  <a:pt x="448" y="308"/>
                  <a:pt x="447" y="308"/>
                  <a:pt x="446" y="308"/>
                </a:cubicBezTo>
                <a:cubicBezTo>
                  <a:pt x="445" y="309"/>
                  <a:pt x="444" y="309"/>
                  <a:pt x="443" y="309"/>
                </a:cubicBezTo>
                <a:cubicBezTo>
                  <a:pt x="442" y="309"/>
                  <a:pt x="442" y="309"/>
                  <a:pt x="442" y="309"/>
                </a:cubicBezTo>
                <a:cubicBezTo>
                  <a:pt x="440" y="310"/>
                  <a:pt x="439" y="310"/>
                  <a:pt x="438" y="311"/>
                </a:cubicBezTo>
                <a:cubicBezTo>
                  <a:pt x="436" y="311"/>
                  <a:pt x="435" y="311"/>
                  <a:pt x="434" y="312"/>
                </a:cubicBezTo>
                <a:cubicBezTo>
                  <a:pt x="432" y="312"/>
                  <a:pt x="431" y="313"/>
                  <a:pt x="429" y="313"/>
                </a:cubicBezTo>
                <a:cubicBezTo>
                  <a:pt x="428" y="314"/>
                  <a:pt x="426" y="314"/>
                  <a:pt x="425" y="315"/>
                </a:cubicBezTo>
                <a:cubicBezTo>
                  <a:pt x="424" y="315"/>
                  <a:pt x="422" y="316"/>
                  <a:pt x="421" y="316"/>
                </a:cubicBezTo>
                <a:cubicBezTo>
                  <a:pt x="420" y="317"/>
                  <a:pt x="418" y="317"/>
                  <a:pt x="417" y="318"/>
                </a:cubicBezTo>
                <a:cubicBezTo>
                  <a:pt x="415" y="318"/>
                  <a:pt x="414" y="319"/>
                  <a:pt x="413" y="319"/>
                </a:cubicBezTo>
                <a:cubicBezTo>
                  <a:pt x="412" y="320"/>
                  <a:pt x="410" y="320"/>
                  <a:pt x="409" y="321"/>
                </a:cubicBezTo>
                <a:cubicBezTo>
                  <a:pt x="407" y="322"/>
                  <a:pt x="406" y="322"/>
                  <a:pt x="405" y="323"/>
                </a:cubicBezTo>
                <a:cubicBezTo>
                  <a:pt x="404" y="323"/>
                  <a:pt x="402" y="324"/>
                  <a:pt x="401" y="325"/>
                </a:cubicBezTo>
                <a:cubicBezTo>
                  <a:pt x="400" y="325"/>
                  <a:pt x="398" y="326"/>
                  <a:pt x="397" y="326"/>
                </a:cubicBezTo>
                <a:cubicBezTo>
                  <a:pt x="396" y="327"/>
                  <a:pt x="394" y="328"/>
                  <a:pt x="393" y="328"/>
                </a:cubicBezTo>
                <a:cubicBezTo>
                  <a:pt x="392" y="329"/>
                  <a:pt x="391" y="330"/>
                  <a:pt x="390" y="330"/>
                </a:cubicBezTo>
                <a:cubicBezTo>
                  <a:pt x="388" y="331"/>
                  <a:pt x="387" y="332"/>
                  <a:pt x="385" y="333"/>
                </a:cubicBezTo>
                <a:cubicBezTo>
                  <a:pt x="383" y="334"/>
                  <a:pt x="383" y="334"/>
                  <a:pt x="383" y="334"/>
                </a:cubicBezTo>
                <a:cubicBezTo>
                  <a:pt x="381" y="335"/>
                  <a:pt x="379" y="336"/>
                  <a:pt x="378" y="337"/>
                </a:cubicBezTo>
                <a:cubicBezTo>
                  <a:pt x="375" y="339"/>
                  <a:pt x="375" y="339"/>
                  <a:pt x="375" y="339"/>
                </a:cubicBezTo>
                <a:cubicBezTo>
                  <a:pt x="374" y="340"/>
                  <a:pt x="372" y="341"/>
                  <a:pt x="371" y="342"/>
                </a:cubicBezTo>
                <a:cubicBezTo>
                  <a:pt x="368" y="344"/>
                  <a:pt x="368" y="344"/>
                  <a:pt x="368" y="344"/>
                </a:cubicBezTo>
                <a:cubicBezTo>
                  <a:pt x="367" y="345"/>
                  <a:pt x="365" y="346"/>
                  <a:pt x="364" y="347"/>
                </a:cubicBezTo>
                <a:cubicBezTo>
                  <a:pt x="363" y="347"/>
                  <a:pt x="362" y="348"/>
                  <a:pt x="361" y="349"/>
                </a:cubicBezTo>
                <a:cubicBezTo>
                  <a:pt x="360" y="350"/>
                  <a:pt x="358" y="351"/>
                  <a:pt x="357" y="352"/>
                </a:cubicBezTo>
                <a:cubicBezTo>
                  <a:pt x="355" y="354"/>
                  <a:pt x="355" y="354"/>
                  <a:pt x="355" y="354"/>
                </a:cubicBezTo>
                <a:cubicBezTo>
                  <a:pt x="353" y="355"/>
                  <a:pt x="352" y="356"/>
                  <a:pt x="350" y="358"/>
                </a:cubicBezTo>
                <a:cubicBezTo>
                  <a:pt x="349" y="359"/>
                  <a:pt x="349" y="359"/>
                  <a:pt x="349" y="359"/>
                </a:cubicBezTo>
                <a:cubicBezTo>
                  <a:pt x="347" y="360"/>
                  <a:pt x="345" y="362"/>
                  <a:pt x="344" y="363"/>
                </a:cubicBezTo>
                <a:cubicBezTo>
                  <a:pt x="343" y="364"/>
                  <a:pt x="343" y="364"/>
                  <a:pt x="343" y="364"/>
                </a:cubicBezTo>
                <a:cubicBezTo>
                  <a:pt x="341" y="366"/>
                  <a:pt x="339" y="368"/>
                  <a:pt x="338" y="369"/>
                </a:cubicBezTo>
                <a:cubicBezTo>
                  <a:pt x="337" y="370"/>
                  <a:pt x="337" y="370"/>
                  <a:pt x="337" y="370"/>
                </a:cubicBezTo>
                <a:cubicBezTo>
                  <a:pt x="317" y="390"/>
                  <a:pt x="301" y="414"/>
                  <a:pt x="289" y="440"/>
                </a:cubicBezTo>
                <a:cubicBezTo>
                  <a:pt x="289" y="441"/>
                  <a:pt x="287" y="442"/>
                  <a:pt x="286" y="442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0" name="CustomShape 3"/>
          <p:cNvSpPr/>
          <p:nvPr/>
        </p:nvSpPr>
        <p:spPr>
          <a:xfrm>
            <a:off x="8562240" y="1470600"/>
            <a:ext cx="2302920" cy="2142000"/>
          </a:xfrm>
          <a:custGeom>
            <a:avLst/>
            <a:gdLst/>
            <a:ahLst/>
            <a:rect l="l" t="t" r="r" b="b"/>
            <a:pathLst>
              <a:path w="497" h="463">
                <a:moveTo>
                  <a:pt x="353" y="463"/>
                </a:moveTo>
                <a:cubicBezTo>
                  <a:pt x="327" y="463"/>
                  <a:pt x="304" y="446"/>
                  <a:pt x="296" y="420"/>
                </a:cubicBezTo>
                <a:cubicBezTo>
                  <a:pt x="296" y="419"/>
                  <a:pt x="295" y="418"/>
                  <a:pt x="295" y="418"/>
                </a:cubicBezTo>
                <a:cubicBezTo>
                  <a:pt x="294" y="417"/>
                  <a:pt x="293" y="417"/>
                  <a:pt x="293" y="417"/>
                </a:cubicBezTo>
                <a:cubicBezTo>
                  <a:pt x="292" y="417"/>
                  <a:pt x="292" y="417"/>
                  <a:pt x="291" y="417"/>
                </a:cubicBezTo>
                <a:cubicBezTo>
                  <a:pt x="211" y="442"/>
                  <a:pt x="211" y="442"/>
                  <a:pt x="211" y="442"/>
                </a:cubicBezTo>
                <a:cubicBezTo>
                  <a:pt x="211" y="442"/>
                  <a:pt x="211" y="442"/>
                  <a:pt x="210" y="442"/>
                </a:cubicBezTo>
                <a:cubicBezTo>
                  <a:pt x="209" y="442"/>
                  <a:pt x="207" y="441"/>
                  <a:pt x="207" y="440"/>
                </a:cubicBezTo>
                <a:cubicBezTo>
                  <a:pt x="171" y="360"/>
                  <a:pt x="92" y="306"/>
                  <a:pt x="5" y="302"/>
                </a:cubicBezTo>
                <a:cubicBezTo>
                  <a:pt x="4" y="302"/>
                  <a:pt x="4" y="302"/>
                  <a:pt x="4" y="302"/>
                </a:cubicBezTo>
                <a:cubicBezTo>
                  <a:pt x="1" y="302"/>
                  <a:pt x="0" y="300"/>
                  <a:pt x="0" y="298"/>
                </a:cubicBezTo>
                <a:cubicBezTo>
                  <a:pt x="0" y="224"/>
                  <a:pt x="0" y="224"/>
                  <a:pt x="0" y="224"/>
                </a:cubicBezTo>
                <a:cubicBezTo>
                  <a:pt x="0" y="222"/>
                  <a:pt x="1" y="221"/>
                  <a:pt x="3" y="220"/>
                </a:cubicBezTo>
                <a:cubicBezTo>
                  <a:pt x="37" y="217"/>
                  <a:pt x="63" y="188"/>
                  <a:pt x="63" y="154"/>
                </a:cubicBezTo>
                <a:cubicBezTo>
                  <a:pt x="63" y="119"/>
                  <a:pt x="37" y="91"/>
                  <a:pt x="3" y="87"/>
                </a:cubicBezTo>
                <a:cubicBezTo>
                  <a:pt x="1" y="87"/>
                  <a:pt x="0" y="85"/>
                  <a:pt x="0" y="83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224" y="4"/>
                  <a:pt x="421" y="145"/>
                  <a:pt x="496" y="350"/>
                </a:cubicBezTo>
                <a:cubicBezTo>
                  <a:pt x="497" y="351"/>
                  <a:pt x="496" y="353"/>
                  <a:pt x="496" y="354"/>
                </a:cubicBezTo>
                <a:cubicBezTo>
                  <a:pt x="495" y="355"/>
                  <a:pt x="495" y="355"/>
                  <a:pt x="494" y="356"/>
                </a:cubicBezTo>
                <a:cubicBezTo>
                  <a:pt x="412" y="381"/>
                  <a:pt x="412" y="381"/>
                  <a:pt x="412" y="381"/>
                </a:cubicBezTo>
                <a:cubicBezTo>
                  <a:pt x="411" y="381"/>
                  <a:pt x="410" y="382"/>
                  <a:pt x="410" y="383"/>
                </a:cubicBezTo>
                <a:cubicBezTo>
                  <a:pt x="409" y="383"/>
                  <a:pt x="409" y="385"/>
                  <a:pt x="409" y="386"/>
                </a:cubicBezTo>
                <a:cubicBezTo>
                  <a:pt x="411" y="392"/>
                  <a:pt x="412" y="398"/>
                  <a:pt x="412" y="404"/>
                </a:cubicBezTo>
                <a:cubicBezTo>
                  <a:pt x="412" y="437"/>
                  <a:pt x="386" y="463"/>
                  <a:pt x="353" y="463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1" name="CustomShape 4"/>
          <p:cNvSpPr/>
          <p:nvPr/>
        </p:nvSpPr>
        <p:spPr>
          <a:xfrm>
            <a:off x="9198360" y="3156120"/>
            <a:ext cx="1810080" cy="2750400"/>
          </a:xfrm>
          <a:custGeom>
            <a:avLst/>
            <a:gdLst/>
            <a:ahLst/>
            <a:rect l="l" t="t" r="r" b="b"/>
            <a:pathLst>
              <a:path w="391" h="594">
                <a:moveTo>
                  <a:pt x="177" y="594"/>
                </a:moveTo>
                <a:cubicBezTo>
                  <a:pt x="177" y="594"/>
                  <a:pt x="177" y="594"/>
                  <a:pt x="177" y="594"/>
                </a:cubicBezTo>
                <a:cubicBezTo>
                  <a:pt x="175" y="594"/>
                  <a:pt x="175" y="594"/>
                  <a:pt x="174" y="593"/>
                </a:cubicBezTo>
                <a:cubicBezTo>
                  <a:pt x="122" y="521"/>
                  <a:pt x="122" y="521"/>
                  <a:pt x="122" y="521"/>
                </a:cubicBezTo>
                <a:cubicBezTo>
                  <a:pt x="121" y="520"/>
                  <a:pt x="120" y="519"/>
                  <a:pt x="119" y="519"/>
                </a:cubicBezTo>
                <a:cubicBezTo>
                  <a:pt x="119" y="519"/>
                  <a:pt x="119" y="519"/>
                  <a:pt x="119" y="519"/>
                </a:cubicBezTo>
                <a:cubicBezTo>
                  <a:pt x="118" y="519"/>
                  <a:pt x="117" y="520"/>
                  <a:pt x="116" y="520"/>
                </a:cubicBezTo>
                <a:cubicBezTo>
                  <a:pt x="106" y="527"/>
                  <a:pt x="94" y="531"/>
                  <a:pt x="82" y="531"/>
                </a:cubicBezTo>
                <a:cubicBezTo>
                  <a:pt x="49" y="531"/>
                  <a:pt x="23" y="505"/>
                  <a:pt x="23" y="472"/>
                </a:cubicBezTo>
                <a:cubicBezTo>
                  <a:pt x="23" y="453"/>
                  <a:pt x="32" y="435"/>
                  <a:pt x="47" y="424"/>
                </a:cubicBezTo>
                <a:cubicBezTo>
                  <a:pt x="48" y="424"/>
                  <a:pt x="49" y="423"/>
                  <a:pt x="49" y="422"/>
                </a:cubicBezTo>
                <a:cubicBezTo>
                  <a:pt x="49" y="421"/>
                  <a:pt x="49" y="420"/>
                  <a:pt x="48" y="419"/>
                </a:cubicBezTo>
                <a:cubicBezTo>
                  <a:pt x="1" y="354"/>
                  <a:pt x="1" y="354"/>
                  <a:pt x="1" y="354"/>
                </a:cubicBezTo>
                <a:cubicBezTo>
                  <a:pt x="0" y="353"/>
                  <a:pt x="0" y="350"/>
                  <a:pt x="2" y="349"/>
                </a:cubicBezTo>
                <a:cubicBezTo>
                  <a:pt x="5" y="346"/>
                  <a:pt x="9" y="343"/>
                  <a:pt x="12" y="340"/>
                </a:cubicBezTo>
                <a:cubicBezTo>
                  <a:pt x="12" y="340"/>
                  <a:pt x="12" y="340"/>
                  <a:pt x="12" y="340"/>
                </a:cubicBezTo>
                <a:cubicBezTo>
                  <a:pt x="12" y="340"/>
                  <a:pt x="14" y="338"/>
                  <a:pt x="15" y="338"/>
                </a:cubicBezTo>
                <a:cubicBezTo>
                  <a:pt x="17" y="336"/>
                  <a:pt x="19" y="334"/>
                  <a:pt x="21" y="332"/>
                </a:cubicBezTo>
                <a:cubicBezTo>
                  <a:pt x="22" y="331"/>
                  <a:pt x="22" y="331"/>
                  <a:pt x="22" y="331"/>
                </a:cubicBezTo>
                <a:cubicBezTo>
                  <a:pt x="23" y="331"/>
                  <a:pt x="23" y="330"/>
                  <a:pt x="24" y="329"/>
                </a:cubicBezTo>
                <a:cubicBezTo>
                  <a:pt x="26" y="327"/>
                  <a:pt x="27" y="325"/>
                  <a:pt x="29" y="323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1" y="322"/>
                  <a:pt x="31" y="322"/>
                  <a:pt x="31" y="321"/>
                </a:cubicBezTo>
                <a:cubicBezTo>
                  <a:pt x="31" y="321"/>
                  <a:pt x="32" y="321"/>
                  <a:pt x="32" y="321"/>
                </a:cubicBezTo>
                <a:cubicBezTo>
                  <a:pt x="69" y="279"/>
                  <a:pt x="89" y="225"/>
                  <a:pt x="89" y="169"/>
                </a:cubicBezTo>
                <a:cubicBezTo>
                  <a:pt x="89" y="161"/>
                  <a:pt x="89" y="154"/>
                  <a:pt x="88" y="147"/>
                </a:cubicBezTo>
                <a:cubicBezTo>
                  <a:pt x="87" y="139"/>
                  <a:pt x="86" y="132"/>
                  <a:pt x="85" y="125"/>
                </a:cubicBezTo>
                <a:cubicBezTo>
                  <a:pt x="83" y="118"/>
                  <a:pt x="82" y="111"/>
                  <a:pt x="79" y="104"/>
                </a:cubicBezTo>
                <a:cubicBezTo>
                  <a:pt x="78" y="100"/>
                  <a:pt x="77" y="95"/>
                  <a:pt x="75" y="91"/>
                </a:cubicBezTo>
                <a:cubicBezTo>
                  <a:pt x="75" y="90"/>
                  <a:pt x="75" y="89"/>
                  <a:pt x="76" y="88"/>
                </a:cubicBezTo>
                <a:cubicBezTo>
                  <a:pt x="76" y="87"/>
                  <a:pt x="77" y="86"/>
                  <a:pt x="78" y="86"/>
                </a:cubicBezTo>
                <a:cubicBezTo>
                  <a:pt x="149" y="64"/>
                  <a:pt x="149" y="64"/>
                  <a:pt x="149" y="64"/>
                </a:cubicBezTo>
                <a:cubicBezTo>
                  <a:pt x="150" y="64"/>
                  <a:pt x="150" y="64"/>
                  <a:pt x="151" y="64"/>
                </a:cubicBezTo>
                <a:cubicBezTo>
                  <a:pt x="152" y="64"/>
                  <a:pt x="154" y="65"/>
                  <a:pt x="154" y="67"/>
                </a:cubicBezTo>
                <a:cubicBezTo>
                  <a:pt x="164" y="92"/>
                  <a:pt x="189" y="108"/>
                  <a:pt x="216" y="108"/>
                </a:cubicBezTo>
                <a:cubicBezTo>
                  <a:pt x="253" y="108"/>
                  <a:pt x="283" y="78"/>
                  <a:pt x="283" y="41"/>
                </a:cubicBezTo>
                <a:cubicBezTo>
                  <a:pt x="283" y="37"/>
                  <a:pt x="283" y="32"/>
                  <a:pt x="282" y="28"/>
                </a:cubicBezTo>
                <a:cubicBezTo>
                  <a:pt x="282" y="26"/>
                  <a:pt x="283" y="24"/>
                  <a:pt x="285" y="23"/>
                </a:cubicBezTo>
                <a:cubicBezTo>
                  <a:pt x="359" y="0"/>
                  <a:pt x="359" y="0"/>
                  <a:pt x="359" y="0"/>
                </a:cubicBezTo>
                <a:cubicBezTo>
                  <a:pt x="360" y="0"/>
                  <a:pt x="360" y="0"/>
                  <a:pt x="361" y="0"/>
                </a:cubicBezTo>
                <a:cubicBezTo>
                  <a:pt x="362" y="0"/>
                  <a:pt x="364" y="1"/>
                  <a:pt x="364" y="3"/>
                </a:cubicBezTo>
                <a:cubicBezTo>
                  <a:pt x="364" y="3"/>
                  <a:pt x="366" y="7"/>
                  <a:pt x="366" y="7"/>
                </a:cubicBezTo>
                <a:cubicBezTo>
                  <a:pt x="382" y="59"/>
                  <a:pt x="391" y="114"/>
                  <a:pt x="391" y="169"/>
                </a:cubicBezTo>
                <a:cubicBezTo>
                  <a:pt x="391" y="332"/>
                  <a:pt x="318" y="484"/>
                  <a:pt x="190" y="585"/>
                </a:cubicBezTo>
                <a:cubicBezTo>
                  <a:pt x="186" y="588"/>
                  <a:pt x="186" y="588"/>
                  <a:pt x="186" y="588"/>
                </a:cubicBezTo>
                <a:cubicBezTo>
                  <a:pt x="186" y="588"/>
                  <a:pt x="181" y="592"/>
                  <a:pt x="180" y="594"/>
                </a:cubicBezTo>
                <a:cubicBezTo>
                  <a:pt x="179" y="594"/>
                  <a:pt x="178" y="594"/>
                  <a:pt x="177" y="594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2" name="CustomShape 5"/>
          <p:cNvSpPr/>
          <p:nvPr/>
        </p:nvSpPr>
        <p:spPr>
          <a:xfrm>
            <a:off x="7108920" y="4816080"/>
            <a:ext cx="2863440" cy="1586160"/>
          </a:xfrm>
          <a:custGeom>
            <a:avLst/>
            <a:gdLst/>
            <a:ahLst/>
            <a:rect l="l" t="t" r="r" b="b"/>
            <a:pathLst>
              <a:path w="618" h="343">
                <a:moveTo>
                  <a:pt x="309" y="343"/>
                </a:moveTo>
                <a:cubicBezTo>
                  <a:pt x="198" y="343"/>
                  <a:pt x="92" y="309"/>
                  <a:pt x="2" y="245"/>
                </a:cubicBezTo>
                <a:cubicBezTo>
                  <a:pt x="1" y="245"/>
                  <a:pt x="1" y="244"/>
                  <a:pt x="0" y="243"/>
                </a:cubicBezTo>
                <a:cubicBezTo>
                  <a:pt x="0" y="242"/>
                  <a:pt x="0" y="241"/>
                  <a:pt x="1" y="240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5" y="165"/>
                  <a:pt x="55" y="163"/>
                  <a:pt x="53" y="162"/>
                </a:cubicBezTo>
                <a:cubicBezTo>
                  <a:pt x="38" y="150"/>
                  <a:pt x="29" y="133"/>
                  <a:pt x="29" y="114"/>
                </a:cubicBezTo>
                <a:cubicBezTo>
                  <a:pt x="29" y="82"/>
                  <a:pt x="56" y="55"/>
                  <a:pt x="88" y="55"/>
                </a:cubicBezTo>
                <a:cubicBezTo>
                  <a:pt x="100" y="55"/>
                  <a:pt x="112" y="59"/>
                  <a:pt x="122" y="66"/>
                </a:cubicBezTo>
                <a:cubicBezTo>
                  <a:pt x="123" y="66"/>
                  <a:pt x="123" y="67"/>
                  <a:pt x="124" y="67"/>
                </a:cubicBezTo>
                <a:cubicBezTo>
                  <a:pt x="126" y="67"/>
                  <a:pt x="127" y="66"/>
                  <a:pt x="128" y="65"/>
                </a:cubicBezTo>
                <a:cubicBezTo>
                  <a:pt x="173" y="1"/>
                  <a:pt x="173" y="1"/>
                  <a:pt x="173" y="1"/>
                </a:cubicBezTo>
                <a:cubicBezTo>
                  <a:pt x="174" y="0"/>
                  <a:pt x="175" y="0"/>
                  <a:pt x="177" y="0"/>
                </a:cubicBezTo>
                <a:cubicBezTo>
                  <a:pt x="177" y="0"/>
                  <a:pt x="178" y="0"/>
                  <a:pt x="179" y="1"/>
                </a:cubicBezTo>
                <a:cubicBezTo>
                  <a:pt x="193" y="10"/>
                  <a:pt x="209" y="19"/>
                  <a:pt x="225" y="25"/>
                </a:cubicBezTo>
                <a:cubicBezTo>
                  <a:pt x="228" y="26"/>
                  <a:pt x="231" y="27"/>
                  <a:pt x="234" y="28"/>
                </a:cubicBezTo>
                <a:cubicBezTo>
                  <a:pt x="240" y="30"/>
                  <a:pt x="246" y="32"/>
                  <a:pt x="252" y="34"/>
                </a:cubicBezTo>
                <a:cubicBezTo>
                  <a:pt x="258" y="35"/>
                  <a:pt x="264" y="37"/>
                  <a:pt x="270" y="38"/>
                </a:cubicBezTo>
                <a:cubicBezTo>
                  <a:pt x="280" y="39"/>
                  <a:pt x="290" y="40"/>
                  <a:pt x="299" y="41"/>
                </a:cubicBezTo>
                <a:cubicBezTo>
                  <a:pt x="302" y="41"/>
                  <a:pt x="306" y="41"/>
                  <a:pt x="309" y="41"/>
                </a:cubicBezTo>
                <a:cubicBezTo>
                  <a:pt x="312" y="41"/>
                  <a:pt x="316" y="41"/>
                  <a:pt x="319" y="41"/>
                </a:cubicBezTo>
                <a:cubicBezTo>
                  <a:pt x="320" y="41"/>
                  <a:pt x="323" y="40"/>
                  <a:pt x="323" y="40"/>
                </a:cubicBezTo>
                <a:cubicBezTo>
                  <a:pt x="325" y="40"/>
                  <a:pt x="327" y="40"/>
                  <a:pt x="330" y="40"/>
                </a:cubicBezTo>
                <a:cubicBezTo>
                  <a:pt x="330" y="40"/>
                  <a:pt x="331" y="40"/>
                  <a:pt x="332" y="40"/>
                </a:cubicBezTo>
                <a:cubicBezTo>
                  <a:pt x="334" y="40"/>
                  <a:pt x="334" y="40"/>
                  <a:pt x="334" y="40"/>
                </a:cubicBezTo>
                <a:cubicBezTo>
                  <a:pt x="336" y="39"/>
                  <a:pt x="338" y="39"/>
                  <a:pt x="340" y="39"/>
                </a:cubicBezTo>
                <a:cubicBezTo>
                  <a:pt x="341" y="39"/>
                  <a:pt x="342" y="38"/>
                  <a:pt x="344" y="38"/>
                </a:cubicBezTo>
                <a:cubicBezTo>
                  <a:pt x="346" y="38"/>
                  <a:pt x="348" y="38"/>
                  <a:pt x="350" y="37"/>
                </a:cubicBezTo>
                <a:cubicBezTo>
                  <a:pt x="351" y="37"/>
                  <a:pt x="352" y="37"/>
                  <a:pt x="354" y="37"/>
                </a:cubicBezTo>
                <a:cubicBezTo>
                  <a:pt x="356" y="36"/>
                  <a:pt x="358" y="36"/>
                  <a:pt x="360" y="35"/>
                </a:cubicBezTo>
                <a:cubicBezTo>
                  <a:pt x="360" y="35"/>
                  <a:pt x="363" y="35"/>
                  <a:pt x="364" y="34"/>
                </a:cubicBezTo>
                <a:cubicBezTo>
                  <a:pt x="366" y="34"/>
                  <a:pt x="367" y="33"/>
                  <a:pt x="369" y="33"/>
                </a:cubicBezTo>
                <a:cubicBezTo>
                  <a:pt x="369" y="33"/>
                  <a:pt x="373" y="32"/>
                  <a:pt x="373" y="32"/>
                </a:cubicBezTo>
                <a:cubicBezTo>
                  <a:pt x="376" y="31"/>
                  <a:pt x="379" y="30"/>
                  <a:pt x="382" y="29"/>
                </a:cubicBezTo>
                <a:cubicBezTo>
                  <a:pt x="383" y="29"/>
                  <a:pt x="387" y="27"/>
                  <a:pt x="387" y="27"/>
                </a:cubicBezTo>
                <a:cubicBezTo>
                  <a:pt x="389" y="27"/>
                  <a:pt x="390" y="26"/>
                  <a:pt x="391" y="26"/>
                </a:cubicBezTo>
                <a:cubicBezTo>
                  <a:pt x="393" y="25"/>
                  <a:pt x="394" y="25"/>
                  <a:pt x="395" y="24"/>
                </a:cubicBezTo>
                <a:cubicBezTo>
                  <a:pt x="396" y="24"/>
                  <a:pt x="396" y="24"/>
                  <a:pt x="396" y="24"/>
                </a:cubicBezTo>
                <a:cubicBezTo>
                  <a:pt x="398" y="23"/>
                  <a:pt x="399" y="23"/>
                  <a:pt x="400" y="22"/>
                </a:cubicBezTo>
                <a:cubicBezTo>
                  <a:pt x="402" y="21"/>
                  <a:pt x="404" y="21"/>
                  <a:pt x="405" y="20"/>
                </a:cubicBezTo>
                <a:cubicBezTo>
                  <a:pt x="406" y="19"/>
                  <a:pt x="408" y="19"/>
                  <a:pt x="409" y="18"/>
                </a:cubicBezTo>
                <a:cubicBezTo>
                  <a:pt x="411" y="17"/>
                  <a:pt x="412" y="16"/>
                  <a:pt x="414" y="16"/>
                </a:cubicBezTo>
                <a:cubicBezTo>
                  <a:pt x="415" y="15"/>
                  <a:pt x="416" y="14"/>
                  <a:pt x="418" y="14"/>
                </a:cubicBezTo>
                <a:cubicBezTo>
                  <a:pt x="419" y="13"/>
                  <a:pt x="421" y="12"/>
                  <a:pt x="422" y="11"/>
                </a:cubicBezTo>
                <a:cubicBezTo>
                  <a:pt x="423" y="10"/>
                  <a:pt x="427" y="8"/>
                  <a:pt x="427" y="8"/>
                </a:cubicBezTo>
                <a:cubicBezTo>
                  <a:pt x="428" y="8"/>
                  <a:pt x="429" y="7"/>
                  <a:pt x="431" y="6"/>
                </a:cubicBezTo>
                <a:cubicBezTo>
                  <a:pt x="433" y="4"/>
                  <a:pt x="433" y="4"/>
                  <a:pt x="433" y="4"/>
                </a:cubicBezTo>
                <a:cubicBezTo>
                  <a:pt x="436" y="3"/>
                  <a:pt x="438" y="2"/>
                  <a:pt x="439" y="0"/>
                </a:cubicBezTo>
                <a:cubicBezTo>
                  <a:pt x="440" y="0"/>
                  <a:pt x="441" y="0"/>
                  <a:pt x="442" y="0"/>
                </a:cubicBezTo>
                <a:cubicBezTo>
                  <a:pt x="443" y="0"/>
                  <a:pt x="444" y="0"/>
                  <a:pt x="445" y="1"/>
                </a:cubicBezTo>
                <a:cubicBezTo>
                  <a:pt x="487" y="59"/>
                  <a:pt x="487" y="59"/>
                  <a:pt x="487" y="59"/>
                </a:cubicBezTo>
                <a:cubicBezTo>
                  <a:pt x="488" y="61"/>
                  <a:pt x="488" y="63"/>
                  <a:pt x="487" y="65"/>
                </a:cubicBezTo>
                <a:cubicBezTo>
                  <a:pt x="473" y="77"/>
                  <a:pt x="465" y="95"/>
                  <a:pt x="465" y="114"/>
                </a:cubicBezTo>
                <a:cubicBezTo>
                  <a:pt x="465" y="151"/>
                  <a:pt x="495" y="181"/>
                  <a:pt x="532" y="181"/>
                </a:cubicBezTo>
                <a:cubicBezTo>
                  <a:pt x="543" y="181"/>
                  <a:pt x="555" y="178"/>
                  <a:pt x="565" y="173"/>
                </a:cubicBezTo>
                <a:cubicBezTo>
                  <a:pt x="565" y="172"/>
                  <a:pt x="566" y="172"/>
                  <a:pt x="567" y="172"/>
                </a:cubicBezTo>
                <a:cubicBezTo>
                  <a:pt x="568" y="172"/>
                  <a:pt x="569" y="173"/>
                  <a:pt x="570" y="174"/>
                </a:cubicBezTo>
                <a:cubicBezTo>
                  <a:pt x="617" y="239"/>
                  <a:pt x="617" y="239"/>
                  <a:pt x="617" y="239"/>
                </a:cubicBezTo>
                <a:cubicBezTo>
                  <a:pt x="618" y="240"/>
                  <a:pt x="618" y="241"/>
                  <a:pt x="618" y="242"/>
                </a:cubicBezTo>
                <a:cubicBezTo>
                  <a:pt x="618" y="243"/>
                  <a:pt x="617" y="244"/>
                  <a:pt x="617" y="245"/>
                </a:cubicBezTo>
                <a:cubicBezTo>
                  <a:pt x="526" y="309"/>
                  <a:pt x="420" y="343"/>
                  <a:pt x="309" y="343"/>
                </a:cubicBezTo>
                <a:close/>
              </a:path>
            </a:pathLst>
          </a:custGeom>
          <a:gradFill rotWithShape="0">
            <a:gsLst>
              <a:gs pos="0">
                <a:srgbClr val="fcaf3e"/>
              </a:gs>
              <a:gs pos="100000">
                <a:srgbClr val="ce5c00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3" name="CustomShape 6"/>
          <p:cNvSpPr/>
          <p:nvPr/>
        </p:nvSpPr>
        <p:spPr>
          <a:xfrm>
            <a:off x="6077880" y="3062880"/>
            <a:ext cx="1805400" cy="2843280"/>
          </a:xfrm>
          <a:custGeom>
            <a:avLst/>
            <a:gdLst/>
            <a:ahLst/>
            <a:rect l="l" t="t" r="r" b="b"/>
            <a:pathLst>
              <a:path w="390" h="614">
                <a:moveTo>
                  <a:pt x="214" y="614"/>
                </a:moveTo>
                <a:cubicBezTo>
                  <a:pt x="213" y="614"/>
                  <a:pt x="212" y="614"/>
                  <a:pt x="211" y="614"/>
                </a:cubicBezTo>
                <a:cubicBezTo>
                  <a:pt x="79" y="513"/>
                  <a:pt x="0" y="355"/>
                  <a:pt x="0" y="189"/>
                </a:cubicBezTo>
                <a:cubicBezTo>
                  <a:pt x="0" y="131"/>
                  <a:pt x="8" y="76"/>
                  <a:pt x="25" y="23"/>
                </a:cubicBezTo>
                <a:cubicBezTo>
                  <a:pt x="26" y="22"/>
                  <a:pt x="26" y="22"/>
                  <a:pt x="26" y="22"/>
                </a:cubicBezTo>
                <a:cubicBezTo>
                  <a:pt x="26" y="21"/>
                  <a:pt x="28" y="20"/>
                  <a:pt x="30" y="20"/>
                </a:cubicBezTo>
                <a:cubicBezTo>
                  <a:pt x="30" y="20"/>
                  <a:pt x="30" y="20"/>
                  <a:pt x="31" y="20"/>
                </a:cubicBezTo>
                <a:cubicBezTo>
                  <a:pt x="114" y="45"/>
                  <a:pt x="114" y="45"/>
                  <a:pt x="114" y="45"/>
                </a:cubicBezTo>
                <a:cubicBezTo>
                  <a:pt x="114" y="45"/>
                  <a:pt x="115" y="46"/>
                  <a:pt x="115" y="46"/>
                </a:cubicBezTo>
                <a:cubicBezTo>
                  <a:pt x="116" y="46"/>
                  <a:pt x="116" y="45"/>
                  <a:pt x="117" y="45"/>
                </a:cubicBezTo>
                <a:cubicBezTo>
                  <a:pt x="118" y="45"/>
                  <a:pt x="119" y="44"/>
                  <a:pt x="119" y="43"/>
                </a:cubicBezTo>
                <a:cubicBezTo>
                  <a:pt x="126" y="17"/>
                  <a:pt x="149" y="0"/>
                  <a:pt x="176" y="0"/>
                </a:cubicBezTo>
                <a:cubicBezTo>
                  <a:pt x="208" y="0"/>
                  <a:pt x="235" y="26"/>
                  <a:pt x="235" y="59"/>
                </a:cubicBezTo>
                <a:cubicBezTo>
                  <a:pt x="235" y="65"/>
                  <a:pt x="234" y="71"/>
                  <a:pt x="232" y="77"/>
                </a:cubicBezTo>
                <a:cubicBezTo>
                  <a:pt x="231" y="78"/>
                  <a:pt x="232" y="79"/>
                  <a:pt x="232" y="80"/>
                </a:cubicBezTo>
                <a:cubicBezTo>
                  <a:pt x="233" y="81"/>
                  <a:pt x="233" y="82"/>
                  <a:pt x="234" y="82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13" y="106"/>
                  <a:pt x="314" y="107"/>
                  <a:pt x="314" y="108"/>
                </a:cubicBezTo>
                <a:cubicBezTo>
                  <a:pt x="315" y="109"/>
                  <a:pt x="315" y="110"/>
                  <a:pt x="315" y="111"/>
                </a:cubicBezTo>
                <a:cubicBezTo>
                  <a:pt x="314" y="114"/>
                  <a:pt x="314" y="114"/>
                  <a:pt x="314" y="114"/>
                </a:cubicBezTo>
                <a:cubicBezTo>
                  <a:pt x="306" y="137"/>
                  <a:pt x="302" y="162"/>
                  <a:pt x="302" y="189"/>
                </a:cubicBezTo>
                <a:cubicBezTo>
                  <a:pt x="302" y="260"/>
                  <a:pt x="333" y="325"/>
                  <a:pt x="388" y="369"/>
                </a:cubicBezTo>
                <a:cubicBezTo>
                  <a:pt x="390" y="371"/>
                  <a:pt x="390" y="373"/>
                  <a:pt x="389" y="375"/>
                </a:cubicBezTo>
                <a:cubicBezTo>
                  <a:pt x="347" y="432"/>
                  <a:pt x="347" y="432"/>
                  <a:pt x="347" y="432"/>
                </a:cubicBezTo>
                <a:cubicBezTo>
                  <a:pt x="347" y="433"/>
                  <a:pt x="345" y="434"/>
                  <a:pt x="344" y="434"/>
                </a:cubicBezTo>
                <a:cubicBezTo>
                  <a:pt x="344" y="434"/>
                  <a:pt x="343" y="434"/>
                  <a:pt x="342" y="433"/>
                </a:cubicBezTo>
                <a:cubicBezTo>
                  <a:pt x="333" y="428"/>
                  <a:pt x="321" y="425"/>
                  <a:pt x="310" y="425"/>
                </a:cubicBezTo>
                <a:cubicBezTo>
                  <a:pt x="273" y="425"/>
                  <a:pt x="243" y="455"/>
                  <a:pt x="243" y="492"/>
                </a:cubicBezTo>
                <a:cubicBezTo>
                  <a:pt x="243" y="511"/>
                  <a:pt x="251" y="528"/>
                  <a:pt x="264" y="541"/>
                </a:cubicBezTo>
                <a:cubicBezTo>
                  <a:pt x="266" y="542"/>
                  <a:pt x="266" y="545"/>
                  <a:pt x="265" y="546"/>
                </a:cubicBezTo>
                <a:cubicBezTo>
                  <a:pt x="217" y="613"/>
                  <a:pt x="217" y="613"/>
                  <a:pt x="217" y="613"/>
                </a:cubicBezTo>
                <a:cubicBezTo>
                  <a:pt x="216" y="614"/>
                  <a:pt x="215" y="614"/>
                  <a:pt x="214" y="614"/>
                </a:cubicBezTo>
                <a:cubicBezTo>
                  <a:pt x="214" y="614"/>
                  <a:pt x="214" y="614"/>
                  <a:pt x="214" y="614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94" name="Group 7"/>
          <p:cNvGrpSpPr/>
          <p:nvPr/>
        </p:nvGrpSpPr>
        <p:grpSpPr>
          <a:xfrm>
            <a:off x="7016040" y="1922400"/>
            <a:ext cx="1238760" cy="950040"/>
            <a:chOff x="7016040" y="1922400"/>
            <a:chExt cx="1238760" cy="950040"/>
          </a:xfrm>
        </p:grpSpPr>
        <p:sp>
          <p:nvSpPr>
            <p:cNvPr id="695" name="CustomShape 8"/>
            <p:cNvSpPr/>
            <p:nvPr/>
          </p:nvSpPr>
          <p:spPr>
            <a:xfrm>
              <a:off x="7398720" y="192240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96" name="CustomShape 9"/>
            <p:cNvSpPr/>
            <p:nvPr/>
          </p:nvSpPr>
          <p:spPr>
            <a:xfrm>
              <a:off x="7016040" y="2482920"/>
              <a:ext cx="123876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WHO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697" name="Group 10"/>
          <p:cNvGrpSpPr/>
          <p:nvPr/>
        </p:nvGrpSpPr>
        <p:grpSpPr>
          <a:xfrm>
            <a:off x="9101520" y="2410920"/>
            <a:ext cx="1475640" cy="633240"/>
            <a:chOff x="9101520" y="2410920"/>
            <a:chExt cx="1475640" cy="633240"/>
          </a:xfrm>
        </p:grpSpPr>
        <p:sp>
          <p:nvSpPr>
            <p:cNvPr id="698" name="CustomShape 11"/>
            <p:cNvSpPr/>
            <p:nvPr/>
          </p:nvSpPr>
          <p:spPr>
            <a:xfrm>
              <a:off x="9101520" y="2410920"/>
              <a:ext cx="1475640" cy="6332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ACTION &amp; TARGET</a:t>
              </a:r>
              <a:endParaRPr b="0" lang="it-IT" sz="1800" spc="-1" strike="noStrike">
                <a:latin typeface="Arial"/>
              </a:endParaRPr>
            </a:p>
          </p:txBody>
        </p:sp>
      </p:grpSp>
      <p:grpSp>
        <p:nvGrpSpPr>
          <p:cNvPr id="699" name="Group 12"/>
          <p:cNvGrpSpPr/>
          <p:nvPr/>
        </p:nvGrpSpPr>
        <p:grpSpPr>
          <a:xfrm>
            <a:off x="9661320" y="4626000"/>
            <a:ext cx="987480" cy="389520"/>
            <a:chOff x="9661320" y="4626000"/>
            <a:chExt cx="987480" cy="389520"/>
          </a:xfrm>
        </p:grpSpPr>
        <p:sp>
          <p:nvSpPr>
            <p:cNvPr id="700" name="CustomShape 13"/>
            <p:cNvSpPr/>
            <p:nvPr/>
          </p:nvSpPr>
          <p:spPr>
            <a:xfrm>
              <a:off x="9661320" y="4626000"/>
              <a:ext cx="98748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WHEN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701" name="Group 14"/>
          <p:cNvGrpSpPr/>
          <p:nvPr/>
        </p:nvGrpSpPr>
        <p:grpSpPr>
          <a:xfrm>
            <a:off x="7934400" y="5239080"/>
            <a:ext cx="1229400" cy="879120"/>
            <a:chOff x="7934400" y="5239080"/>
            <a:chExt cx="1229400" cy="879120"/>
          </a:xfrm>
        </p:grpSpPr>
        <p:sp>
          <p:nvSpPr>
            <p:cNvPr id="702" name="CustomShape 15"/>
            <p:cNvSpPr/>
            <p:nvPr/>
          </p:nvSpPr>
          <p:spPr>
            <a:xfrm>
              <a:off x="7934400" y="5728680"/>
              <a:ext cx="122940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WHERE</a:t>
              </a:r>
              <a:endParaRPr b="0" lang="it-IT" sz="2000" spc="-1" strike="noStrike">
                <a:latin typeface="Arial"/>
              </a:endParaRPr>
            </a:p>
          </p:txBody>
        </p:sp>
        <p:sp>
          <p:nvSpPr>
            <p:cNvPr id="703" name="CustomShape 16"/>
            <p:cNvSpPr/>
            <p:nvPr/>
          </p:nvSpPr>
          <p:spPr>
            <a:xfrm>
              <a:off x="8348400" y="523908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704" name="" descr=""/>
          <p:cNvPicPr/>
          <p:nvPr/>
        </p:nvPicPr>
        <p:blipFill>
          <a:blip r:embed="rId2"/>
          <a:stretch/>
        </p:blipFill>
        <p:spPr>
          <a:xfrm>
            <a:off x="7270920" y="1962720"/>
            <a:ext cx="628920" cy="515520"/>
          </a:xfrm>
          <a:prstGeom prst="rect">
            <a:avLst/>
          </a:prstGeom>
          <a:ln>
            <a:noFill/>
          </a:ln>
        </p:spPr>
      </p:pic>
      <p:pic>
        <p:nvPicPr>
          <p:cNvPr id="705" name="" descr=""/>
          <p:cNvPicPr/>
          <p:nvPr/>
        </p:nvPicPr>
        <p:blipFill>
          <a:blip r:embed="rId3"/>
          <a:stretch/>
        </p:blipFill>
        <p:spPr>
          <a:xfrm>
            <a:off x="9809640" y="4050000"/>
            <a:ext cx="623160" cy="570240"/>
          </a:xfrm>
          <a:prstGeom prst="rect">
            <a:avLst/>
          </a:prstGeom>
          <a:ln>
            <a:noFill/>
          </a:ln>
        </p:spPr>
      </p:pic>
      <p:pic>
        <p:nvPicPr>
          <p:cNvPr id="706" name="" descr=""/>
          <p:cNvPicPr/>
          <p:nvPr/>
        </p:nvPicPr>
        <p:blipFill>
          <a:blip r:embed="rId4"/>
          <a:stretch/>
        </p:blipFill>
        <p:spPr>
          <a:xfrm>
            <a:off x="8282880" y="5220000"/>
            <a:ext cx="494280" cy="570240"/>
          </a:xfrm>
          <a:prstGeom prst="rect">
            <a:avLst/>
          </a:prstGeom>
          <a:ln>
            <a:noFill/>
          </a:ln>
        </p:spPr>
      </p:pic>
      <p:grpSp>
        <p:nvGrpSpPr>
          <p:cNvPr id="707" name="Group 17"/>
          <p:cNvGrpSpPr/>
          <p:nvPr/>
        </p:nvGrpSpPr>
        <p:grpSpPr>
          <a:xfrm>
            <a:off x="6481080" y="3724200"/>
            <a:ext cx="568080" cy="590040"/>
            <a:chOff x="6481080" y="3724200"/>
            <a:chExt cx="568080" cy="590040"/>
          </a:xfrm>
        </p:grpSpPr>
        <p:sp>
          <p:nvSpPr>
            <p:cNvPr id="708" name="CustomShape 18"/>
            <p:cNvSpPr/>
            <p:nvPr/>
          </p:nvSpPr>
          <p:spPr>
            <a:xfrm>
              <a:off x="6481080" y="3940560"/>
              <a:ext cx="370440" cy="373680"/>
            </a:xfrm>
            <a:custGeom>
              <a:avLst/>
              <a:gdLst/>
              <a:ahLst/>
              <a:rect l="l" t="t" r="r" b="b"/>
              <a:pathLst>
                <a:path w="187" h="188">
                  <a:moveTo>
                    <a:pt x="187" y="73"/>
                  </a:moveTo>
                  <a:cubicBezTo>
                    <a:pt x="187" y="70"/>
                    <a:pt x="187" y="68"/>
                    <a:pt x="186" y="65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3" y="25"/>
                    <a:pt x="159" y="23"/>
                    <a:pt x="156" y="23"/>
                  </a:cubicBezTo>
                  <a:cubicBezTo>
                    <a:pt x="154" y="23"/>
                    <a:pt x="152" y="24"/>
                    <a:pt x="151" y="25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135" y="28"/>
                    <a:pt x="130" y="25"/>
                    <a:pt x="125" y="23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5"/>
                    <a:pt x="121" y="0"/>
                    <a:pt x="115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7" y="0"/>
                    <a:pt x="62" y="5"/>
                    <a:pt x="62" y="10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7" y="25"/>
                    <a:pt x="52" y="28"/>
                    <a:pt x="48" y="31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5" y="24"/>
                    <a:pt x="34" y="23"/>
                    <a:pt x="32" y="23"/>
                  </a:cubicBezTo>
                  <a:cubicBezTo>
                    <a:pt x="28" y="23"/>
                    <a:pt x="25" y="25"/>
                    <a:pt x="23" y="29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1" y="68"/>
                    <a:pt x="0" y="70"/>
                    <a:pt x="1" y="73"/>
                  </a:cubicBezTo>
                  <a:cubicBezTo>
                    <a:pt x="2" y="76"/>
                    <a:pt x="3" y="78"/>
                    <a:pt x="6" y="79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6" y="88"/>
                    <a:pt x="16" y="91"/>
                    <a:pt x="16" y="94"/>
                  </a:cubicBezTo>
                  <a:cubicBezTo>
                    <a:pt x="16" y="97"/>
                    <a:pt x="16" y="99"/>
                    <a:pt x="17" y="102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3" y="110"/>
                    <a:pt x="2" y="112"/>
                    <a:pt x="1" y="115"/>
                  </a:cubicBezTo>
                  <a:cubicBezTo>
                    <a:pt x="0" y="117"/>
                    <a:pt x="1" y="120"/>
                    <a:pt x="2" y="122"/>
                  </a:cubicBezTo>
                  <a:cubicBezTo>
                    <a:pt x="23" y="159"/>
                    <a:pt x="23" y="159"/>
                    <a:pt x="23" y="159"/>
                  </a:cubicBezTo>
                  <a:cubicBezTo>
                    <a:pt x="25" y="162"/>
                    <a:pt x="28" y="164"/>
                    <a:pt x="32" y="164"/>
                  </a:cubicBezTo>
                  <a:cubicBezTo>
                    <a:pt x="34" y="164"/>
                    <a:pt x="35" y="164"/>
                    <a:pt x="37" y="163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52" y="160"/>
                    <a:pt x="57" y="162"/>
                    <a:pt x="62" y="165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2" y="180"/>
                    <a:pt x="64" y="183"/>
                    <a:pt x="65" y="185"/>
                  </a:cubicBezTo>
                  <a:cubicBezTo>
                    <a:pt x="67" y="187"/>
                    <a:pt x="70" y="188"/>
                    <a:pt x="73" y="188"/>
                  </a:cubicBezTo>
                  <a:cubicBezTo>
                    <a:pt x="115" y="188"/>
                    <a:pt x="115" y="188"/>
                    <a:pt x="115" y="188"/>
                  </a:cubicBezTo>
                  <a:cubicBezTo>
                    <a:pt x="121" y="188"/>
                    <a:pt x="125" y="183"/>
                    <a:pt x="125" y="177"/>
                  </a:cubicBezTo>
                  <a:cubicBezTo>
                    <a:pt x="125" y="165"/>
                    <a:pt x="125" y="165"/>
                    <a:pt x="125" y="165"/>
                  </a:cubicBezTo>
                  <a:cubicBezTo>
                    <a:pt x="130" y="162"/>
                    <a:pt x="135" y="160"/>
                    <a:pt x="140" y="156"/>
                  </a:cubicBezTo>
                  <a:cubicBezTo>
                    <a:pt x="151" y="163"/>
                    <a:pt x="151" y="163"/>
                    <a:pt x="151" y="163"/>
                  </a:cubicBezTo>
                  <a:cubicBezTo>
                    <a:pt x="152" y="164"/>
                    <a:pt x="154" y="164"/>
                    <a:pt x="156" y="164"/>
                  </a:cubicBezTo>
                  <a:cubicBezTo>
                    <a:pt x="159" y="164"/>
                    <a:pt x="163" y="162"/>
                    <a:pt x="164" y="159"/>
                  </a:cubicBezTo>
                  <a:cubicBezTo>
                    <a:pt x="186" y="122"/>
                    <a:pt x="186" y="122"/>
                    <a:pt x="186" y="122"/>
                  </a:cubicBezTo>
                  <a:cubicBezTo>
                    <a:pt x="187" y="120"/>
                    <a:pt x="187" y="117"/>
                    <a:pt x="187" y="115"/>
                  </a:cubicBezTo>
                  <a:cubicBezTo>
                    <a:pt x="186" y="112"/>
                    <a:pt x="184" y="110"/>
                    <a:pt x="182" y="108"/>
                  </a:cubicBezTo>
                  <a:cubicBezTo>
                    <a:pt x="171" y="102"/>
                    <a:pt x="171" y="102"/>
                    <a:pt x="171" y="102"/>
                  </a:cubicBezTo>
                  <a:cubicBezTo>
                    <a:pt x="171" y="99"/>
                    <a:pt x="171" y="97"/>
                    <a:pt x="171" y="94"/>
                  </a:cubicBezTo>
                  <a:cubicBezTo>
                    <a:pt x="171" y="91"/>
                    <a:pt x="171" y="88"/>
                    <a:pt x="171" y="85"/>
                  </a:cubicBezTo>
                  <a:cubicBezTo>
                    <a:pt x="182" y="79"/>
                    <a:pt x="182" y="79"/>
                    <a:pt x="182" y="79"/>
                  </a:cubicBezTo>
                  <a:cubicBezTo>
                    <a:pt x="184" y="78"/>
                    <a:pt x="186" y="76"/>
                    <a:pt x="187" y="73"/>
                  </a:cubicBezTo>
                  <a:close/>
                  <a:moveTo>
                    <a:pt x="94" y="138"/>
                  </a:moveTo>
                  <a:cubicBezTo>
                    <a:pt x="69" y="138"/>
                    <a:pt x="50" y="118"/>
                    <a:pt x="50" y="94"/>
                  </a:cubicBezTo>
                  <a:cubicBezTo>
                    <a:pt x="50" y="69"/>
                    <a:pt x="69" y="50"/>
                    <a:pt x="94" y="50"/>
                  </a:cubicBezTo>
                  <a:cubicBezTo>
                    <a:pt x="118" y="50"/>
                    <a:pt x="138" y="69"/>
                    <a:pt x="138" y="94"/>
                  </a:cubicBezTo>
                  <a:cubicBezTo>
                    <a:pt x="138" y="118"/>
                    <a:pt x="118" y="138"/>
                    <a:pt x="94" y="138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09" name="CustomShape 19"/>
            <p:cNvSpPr/>
            <p:nvPr/>
          </p:nvSpPr>
          <p:spPr>
            <a:xfrm>
              <a:off x="6743520" y="3724200"/>
              <a:ext cx="243720" cy="244080"/>
            </a:xfrm>
            <a:custGeom>
              <a:avLst/>
              <a:gdLst/>
              <a:ahLst/>
              <a:rect l="l" t="t" r="r" b="b"/>
              <a:pathLst>
                <a:path w="124" h="124">
                  <a:moveTo>
                    <a:pt x="1" y="76"/>
                  </a:moveTo>
                  <a:cubicBezTo>
                    <a:pt x="0" y="77"/>
                    <a:pt x="1" y="79"/>
                    <a:pt x="2" y="81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7" y="107"/>
                    <a:pt x="19" y="108"/>
                    <a:pt x="21" y="108"/>
                  </a:cubicBezTo>
                  <a:cubicBezTo>
                    <a:pt x="23" y="108"/>
                    <a:pt x="24" y="108"/>
                    <a:pt x="25" y="107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5" y="105"/>
                    <a:pt x="38" y="107"/>
                    <a:pt x="42" y="109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2" y="119"/>
                    <a:pt x="42" y="121"/>
                    <a:pt x="44" y="122"/>
                  </a:cubicBezTo>
                  <a:cubicBezTo>
                    <a:pt x="45" y="123"/>
                    <a:pt x="46" y="124"/>
                    <a:pt x="48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80" y="124"/>
                    <a:pt x="83" y="121"/>
                    <a:pt x="83" y="117"/>
                  </a:cubicBezTo>
                  <a:cubicBezTo>
                    <a:pt x="83" y="109"/>
                    <a:pt x="83" y="109"/>
                    <a:pt x="83" y="109"/>
                  </a:cubicBezTo>
                  <a:cubicBezTo>
                    <a:pt x="86" y="107"/>
                    <a:pt x="90" y="105"/>
                    <a:pt x="93" y="103"/>
                  </a:cubicBezTo>
                  <a:cubicBezTo>
                    <a:pt x="100" y="107"/>
                    <a:pt x="100" y="107"/>
                    <a:pt x="100" y="107"/>
                  </a:cubicBezTo>
                  <a:cubicBezTo>
                    <a:pt x="101" y="108"/>
                    <a:pt x="102" y="108"/>
                    <a:pt x="103" y="108"/>
                  </a:cubicBezTo>
                  <a:cubicBezTo>
                    <a:pt x="106" y="108"/>
                    <a:pt x="108" y="107"/>
                    <a:pt x="109" y="105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4" y="79"/>
                    <a:pt x="124" y="77"/>
                    <a:pt x="124" y="76"/>
                  </a:cubicBezTo>
                  <a:cubicBezTo>
                    <a:pt x="123" y="74"/>
                    <a:pt x="122" y="72"/>
                    <a:pt x="121" y="71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3" y="65"/>
                    <a:pt x="114" y="64"/>
                    <a:pt x="114" y="62"/>
                  </a:cubicBezTo>
                  <a:cubicBezTo>
                    <a:pt x="114" y="60"/>
                    <a:pt x="113" y="58"/>
                    <a:pt x="113" y="56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2" y="51"/>
                    <a:pt x="123" y="50"/>
                    <a:pt x="124" y="48"/>
                  </a:cubicBezTo>
                  <a:cubicBezTo>
                    <a:pt x="124" y="46"/>
                    <a:pt x="124" y="44"/>
                    <a:pt x="123" y="43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8" y="17"/>
                    <a:pt x="106" y="15"/>
                    <a:pt x="103" y="15"/>
                  </a:cubicBezTo>
                  <a:cubicBezTo>
                    <a:pt x="102" y="15"/>
                    <a:pt x="101" y="16"/>
                    <a:pt x="100" y="16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0" y="18"/>
                    <a:pt x="86" y="16"/>
                    <a:pt x="83" y="15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3" y="3"/>
                    <a:pt x="80" y="0"/>
                    <a:pt x="7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2" y="3"/>
                    <a:pt x="42" y="6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38" y="16"/>
                    <a:pt x="35" y="18"/>
                    <a:pt x="32" y="20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3" y="15"/>
                    <a:pt x="21" y="15"/>
                  </a:cubicBezTo>
                  <a:cubicBezTo>
                    <a:pt x="19" y="15"/>
                    <a:pt x="17" y="17"/>
                    <a:pt x="16" y="19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1" y="44"/>
                    <a:pt x="0" y="46"/>
                    <a:pt x="1" y="48"/>
                  </a:cubicBezTo>
                  <a:cubicBezTo>
                    <a:pt x="1" y="50"/>
                    <a:pt x="2" y="51"/>
                    <a:pt x="4" y="52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8"/>
                    <a:pt x="11" y="60"/>
                    <a:pt x="11" y="62"/>
                  </a:cubicBezTo>
                  <a:cubicBezTo>
                    <a:pt x="11" y="64"/>
                    <a:pt x="11" y="65"/>
                    <a:pt x="11" y="67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2" y="72"/>
                    <a:pt x="1" y="74"/>
                    <a:pt x="1" y="76"/>
                  </a:cubicBezTo>
                  <a:close/>
                  <a:moveTo>
                    <a:pt x="62" y="33"/>
                  </a:moveTo>
                  <a:cubicBezTo>
                    <a:pt x="78" y="33"/>
                    <a:pt x="91" y="46"/>
                    <a:pt x="91" y="62"/>
                  </a:cubicBezTo>
                  <a:cubicBezTo>
                    <a:pt x="91" y="78"/>
                    <a:pt x="78" y="91"/>
                    <a:pt x="62" y="91"/>
                  </a:cubicBezTo>
                  <a:cubicBezTo>
                    <a:pt x="46" y="91"/>
                    <a:pt x="33" y="78"/>
                    <a:pt x="33" y="62"/>
                  </a:cubicBezTo>
                  <a:cubicBezTo>
                    <a:pt x="33" y="46"/>
                    <a:pt x="46" y="33"/>
                    <a:pt x="62" y="3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10" name="CustomShape 20"/>
            <p:cNvSpPr/>
            <p:nvPr/>
          </p:nvSpPr>
          <p:spPr>
            <a:xfrm>
              <a:off x="6882120" y="3966840"/>
              <a:ext cx="167040" cy="167760"/>
            </a:xfrm>
            <a:custGeom>
              <a:avLst/>
              <a:gdLst/>
              <a:ahLst/>
              <a:rect l="l" t="t" r="r" b="b"/>
              <a:pathLst>
                <a:path w="86" h="86">
                  <a:moveTo>
                    <a:pt x="83" y="50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5"/>
                    <a:pt x="78" y="44"/>
                    <a:pt x="78" y="43"/>
                  </a:cubicBezTo>
                  <a:cubicBezTo>
                    <a:pt x="78" y="42"/>
                    <a:pt x="78" y="40"/>
                    <a:pt x="78" y="39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4" y="35"/>
                    <a:pt x="85" y="34"/>
                    <a:pt x="85" y="33"/>
                  </a:cubicBezTo>
                  <a:cubicBezTo>
                    <a:pt x="86" y="32"/>
                    <a:pt x="85" y="31"/>
                    <a:pt x="85" y="30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2"/>
                    <a:pt x="73" y="11"/>
                    <a:pt x="71" y="11"/>
                  </a:cubicBezTo>
                  <a:cubicBezTo>
                    <a:pt x="70" y="11"/>
                    <a:pt x="70" y="11"/>
                    <a:pt x="69" y="11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2" y="13"/>
                    <a:pt x="60" y="12"/>
                    <a:pt x="57" y="11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2"/>
                    <a:pt x="55" y="0"/>
                    <a:pt x="5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1" y="0"/>
                    <a:pt x="29" y="2"/>
                    <a:pt x="29" y="5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6" y="12"/>
                    <a:pt x="24" y="13"/>
                    <a:pt x="22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5" y="11"/>
                  </a:cubicBezTo>
                  <a:cubicBezTo>
                    <a:pt x="13" y="11"/>
                    <a:pt x="12" y="12"/>
                    <a:pt x="11" y="1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1"/>
                    <a:pt x="0" y="32"/>
                    <a:pt x="1" y="33"/>
                  </a:cubicBezTo>
                  <a:cubicBezTo>
                    <a:pt x="1" y="34"/>
                    <a:pt x="2" y="35"/>
                    <a:pt x="3" y="3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2"/>
                    <a:pt x="8" y="43"/>
                  </a:cubicBezTo>
                  <a:cubicBezTo>
                    <a:pt x="8" y="44"/>
                    <a:pt x="8" y="45"/>
                    <a:pt x="8" y="47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1" y="51"/>
                    <a:pt x="1" y="52"/>
                  </a:cubicBezTo>
                  <a:cubicBezTo>
                    <a:pt x="0" y="54"/>
                    <a:pt x="0" y="55"/>
                    <a:pt x="1" y="56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2" y="74"/>
                    <a:pt x="13" y="75"/>
                    <a:pt x="15" y="75"/>
                  </a:cubicBezTo>
                  <a:cubicBezTo>
                    <a:pt x="16" y="75"/>
                    <a:pt x="16" y="75"/>
                    <a:pt x="17" y="7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4" y="73"/>
                    <a:pt x="26" y="74"/>
                    <a:pt x="29" y="75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2"/>
                    <a:pt x="29" y="83"/>
                    <a:pt x="30" y="84"/>
                  </a:cubicBezTo>
                  <a:cubicBezTo>
                    <a:pt x="31" y="85"/>
                    <a:pt x="32" y="86"/>
                    <a:pt x="33" y="86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5" y="86"/>
                    <a:pt x="57" y="83"/>
                    <a:pt x="57" y="81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0" y="74"/>
                    <a:pt x="62" y="73"/>
                    <a:pt x="64" y="71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0" y="75"/>
                    <a:pt x="70" y="75"/>
                    <a:pt x="71" y="75"/>
                  </a:cubicBezTo>
                  <a:cubicBezTo>
                    <a:pt x="73" y="75"/>
                    <a:pt x="74" y="74"/>
                    <a:pt x="75" y="73"/>
                  </a:cubicBezTo>
                  <a:cubicBezTo>
                    <a:pt x="85" y="56"/>
                    <a:pt x="85" y="56"/>
                    <a:pt x="85" y="56"/>
                  </a:cubicBezTo>
                  <a:cubicBezTo>
                    <a:pt x="85" y="55"/>
                    <a:pt x="86" y="54"/>
                    <a:pt x="85" y="52"/>
                  </a:cubicBezTo>
                  <a:cubicBezTo>
                    <a:pt x="85" y="51"/>
                    <a:pt x="84" y="50"/>
                    <a:pt x="83" y="50"/>
                  </a:cubicBezTo>
                  <a:close/>
                  <a:moveTo>
                    <a:pt x="43" y="63"/>
                  </a:moveTo>
                  <a:cubicBezTo>
                    <a:pt x="32" y="63"/>
                    <a:pt x="23" y="54"/>
                    <a:pt x="23" y="43"/>
                  </a:cubicBezTo>
                  <a:cubicBezTo>
                    <a:pt x="23" y="32"/>
                    <a:pt x="32" y="23"/>
                    <a:pt x="43" y="23"/>
                  </a:cubicBezTo>
                  <a:cubicBezTo>
                    <a:pt x="54" y="23"/>
                    <a:pt x="63" y="32"/>
                    <a:pt x="63" y="43"/>
                  </a:cubicBezTo>
                  <a:cubicBezTo>
                    <a:pt x="63" y="54"/>
                    <a:pt x="54" y="63"/>
                    <a:pt x="43" y="6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711" name="" descr=""/>
          <p:cNvPicPr/>
          <p:nvPr/>
        </p:nvPicPr>
        <p:blipFill>
          <a:blip r:embed="rId5"/>
          <a:stretch/>
        </p:blipFill>
        <p:spPr>
          <a:xfrm>
            <a:off x="9286560" y="2016000"/>
            <a:ext cx="610560" cy="381960"/>
          </a:xfrm>
          <a:prstGeom prst="rect">
            <a:avLst/>
          </a:prstGeom>
          <a:ln>
            <a:noFill/>
          </a:ln>
        </p:spPr>
      </p:pic>
      <p:sp>
        <p:nvSpPr>
          <p:cNvPr id="712" name="CustomShape 21"/>
          <p:cNvSpPr/>
          <p:nvPr/>
        </p:nvSpPr>
        <p:spPr>
          <a:xfrm>
            <a:off x="863640" y="2197080"/>
            <a:ext cx="4170240" cy="3485160"/>
          </a:xfrm>
          <a:prstGeom prst="flowChartAlternateProcess">
            <a:avLst/>
          </a:prstGeom>
          <a:gradFill rotWithShape="0">
            <a:gsLst>
              <a:gs pos="0">
                <a:srgbClr val="fcaf3e"/>
              </a:gs>
              <a:gs pos="100000">
                <a:srgbClr val="ce5c00"/>
              </a:gs>
            </a:gsLst>
            <a:lin ang="3600000"/>
          </a:gradFill>
          <a:ln w="36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13" name="CustomShape 22"/>
          <p:cNvSpPr/>
          <p:nvPr/>
        </p:nvSpPr>
        <p:spPr>
          <a:xfrm>
            <a:off x="1007640" y="3420000"/>
            <a:ext cx="3917880" cy="1339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2000" spc="-1" strike="noStrike">
                <a:solidFill>
                  <a:srgbClr val="ffffff"/>
                </a:solidFill>
                <a:latin typeface="Verdana"/>
                <a:ea typeface="WenQuanYi Micro Hei"/>
              </a:rPr>
              <a:t>Compnay, logo, negozio, gruppo di negozi…..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714" name="CustomShape 23"/>
          <p:cNvSpPr/>
          <p:nvPr/>
        </p:nvSpPr>
        <p:spPr>
          <a:xfrm>
            <a:off x="6267960" y="4411080"/>
            <a:ext cx="1346040" cy="38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ffffff"/>
                </a:solidFill>
                <a:latin typeface="Arial"/>
                <a:ea typeface="DejaVu Sans"/>
              </a:rPr>
              <a:t>TRIGGER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715" name="CustomShape 24"/>
          <p:cNvSpPr/>
          <p:nvPr/>
        </p:nvSpPr>
        <p:spPr>
          <a:xfrm>
            <a:off x="1799640" y="2520000"/>
            <a:ext cx="2189880" cy="694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4000" spc="-1" strike="noStrike">
                <a:solidFill>
                  <a:srgbClr val="ffffff"/>
                </a:solidFill>
                <a:latin typeface="Arial"/>
                <a:ea typeface="DejaVu Sans"/>
              </a:rPr>
              <a:t>WHERE</a:t>
            </a:r>
            <a:endParaRPr b="0" lang="it-IT" sz="4000" spc="-1" strike="noStrike">
              <a:latin typeface="Arial"/>
            </a:endParaRPr>
          </a:p>
        </p:txBody>
      </p:sp>
      <p:sp>
        <p:nvSpPr>
          <p:cNvPr id="716" name="CustomShape 25"/>
          <p:cNvSpPr/>
          <p:nvPr/>
        </p:nvSpPr>
        <p:spPr>
          <a:xfrm>
            <a:off x="7702200" y="3744360"/>
            <a:ext cx="1735200" cy="54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0066b3"/>
                </a:solidFill>
                <a:latin typeface="Arial"/>
                <a:ea typeface="DejaVu Sans"/>
              </a:rPr>
              <a:t>ACTION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Picture 177_28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718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Motore Promozionale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719" name="CustomShape 2"/>
          <p:cNvSpPr/>
          <p:nvPr/>
        </p:nvSpPr>
        <p:spPr>
          <a:xfrm>
            <a:off x="6221160" y="1470600"/>
            <a:ext cx="2590200" cy="2045880"/>
          </a:xfrm>
          <a:custGeom>
            <a:avLst/>
            <a:gdLst/>
            <a:ahLst/>
            <a:rect l="l" t="t" r="r" b="b"/>
            <a:pathLst>
              <a:path w="559" h="442">
                <a:moveTo>
                  <a:pt x="286" y="442"/>
                </a:moveTo>
                <a:cubicBezTo>
                  <a:pt x="285" y="442"/>
                  <a:pt x="285" y="442"/>
                  <a:pt x="285" y="442"/>
                </a:cubicBezTo>
                <a:cubicBezTo>
                  <a:pt x="213" y="420"/>
                  <a:pt x="213" y="420"/>
                  <a:pt x="213" y="420"/>
                </a:cubicBezTo>
                <a:cubicBezTo>
                  <a:pt x="211" y="419"/>
                  <a:pt x="210" y="417"/>
                  <a:pt x="210" y="415"/>
                </a:cubicBezTo>
                <a:cubicBezTo>
                  <a:pt x="211" y="411"/>
                  <a:pt x="212" y="406"/>
                  <a:pt x="212" y="402"/>
                </a:cubicBezTo>
                <a:cubicBezTo>
                  <a:pt x="212" y="365"/>
                  <a:pt x="182" y="335"/>
                  <a:pt x="145" y="335"/>
                </a:cubicBezTo>
                <a:cubicBezTo>
                  <a:pt x="118" y="335"/>
                  <a:pt x="93" y="351"/>
                  <a:pt x="83" y="376"/>
                </a:cubicBezTo>
                <a:cubicBezTo>
                  <a:pt x="82" y="378"/>
                  <a:pt x="81" y="379"/>
                  <a:pt x="79" y="379"/>
                </a:cubicBezTo>
                <a:cubicBezTo>
                  <a:pt x="79" y="379"/>
                  <a:pt x="78" y="379"/>
                  <a:pt x="78" y="378"/>
                </a:cubicBezTo>
                <a:cubicBezTo>
                  <a:pt x="3" y="355"/>
                  <a:pt x="3" y="355"/>
                  <a:pt x="3" y="355"/>
                </a:cubicBezTo>
                <a:cubicBezTo>
                  <a:pt x="2" y="355"/>
                  <a:pt x="1" y="354"/>
                  <a:pt x="0" y="353"/>
                </a:cubicBezTo>
                <a:cubicBezTo>
                  <a:pt x="0" y="352"/>
                  <a:pt x="0" y="351"/>
                  <a:pt x="0" y="350"/>
                </a:cubicBezTo>
                <a:cubicBezTo>
                  <a:pt x="37" y="249"/>
                  <a:pt x="103" y="162"/>
                  <a:pt x="191" y="99"/>
                </a:cubicBezTo>
                <a:cubicBezTo>
                  <a:pt x="280" y="36"/>
                  <a:pt x="384" y="2"/>
                  <a:pt x="492" y="0"/>
                </a:cubicBezTo>
                <a:cubicBezTo>
                  <a:pt x="492" y="0"/>
                  <a:pt x="492" y="0"/>
                  <a:pt x="492" y="0"/>
                </a:cubicBezTo>
                <a:cubicBezTo>
                  <a:pt x="493" y="0"/>
                  <a:pt x="494" y="0"/>
                  <a:pt x="495" y="1"/>
                </a:cubicBezTo>
                <a:cubicBezTo>
                  <a:pt x="495" y="2"/>
                  <a:pt x="496" y="3"/>
                  <a:pt x="496" y="4"/>
                </a:cubicBezTo>
                <a:cubicBezTo>
                  <a:pt x="496" y="90"/>
                  <a:pt x="496" y="90"/>
                  <a:pt x="496" y="90"/>
                </a:cubicBezTo>
                <a:cubicBezTo>
                  <a:pt x="496" y="93"/>
                  <a:pt x="498" y="94"/>
                  <a:pt x="500" y="94"/>
                </a:cubicBezTo>
                <a:cubicBezTo>
                  <a:pt x="500" y="94"/>
                  <a:pt x="500" y="94"/>
                  <a:pt x="500" y="94"/>
                </a:cubicBezTo>
                <a:cubicBezTo>
                  <a:pt x="533" y="95"/>
                  <a:pt x="559" y="121"/>
                  <a:pt x="559" y="154"/>
                </a:cubicBezTo>
                <a:cubicBezTo>
                  <a:pt x="559" y="186"/>
                  <a:pt x="533" y="213"/>
                  <a:pt x="500" y="213"/>
                </a:cubicBezTo>
                <a:cubicBezTo>
                  <a:pt x="500" y="213"/>
                  <a:pt x="500" y="213"/>
                  <a:pt x="500" y="213"/>
                </a:cubicBezTo>
                <a:cubicBezTo>
                  <a:pt x="498" y="213"/>
                  <a:pt x="496" y="214"/>
                  <a:pt x="496" y="217"/>
                </a:cubicBezTo>
                <a:cubicBezTo>
                  <a:pt x="496" y="298"/>
                  <a:pt x="496" y="298"/>
                  <a:pt x="496" y="298"/>
                </a:cubicBezTo>
                <a:cubicBezTo>
                  <a:pt x="496" y="300"/>
                  <a:pt x="494" y="302"/>
                  <a:pt x="492" y="302"/>
                </a:cubicBezTo>
                <a:cubicBezTo>
                  <a:pt x="491" y="302"/>
                  <a:pt x="491" y="302"/>
                  <a:pt x="491" y="302"/>
                </a:cubicBezTo>
                <a:cubicBezTo>
                  <a:pt x="490" y="302"/>
                  <a:pt x="489" y="302"/>
                  <a:pt x="489" y="302"/>
                </a:cubicBezTo>
                <a:cubicBezTo>
                  <a:pt x="487" y="302"/>
                  <a:pt x="487" y="302"/>
                  <a:pt x="487" y="302"/>
                </a:cubicBezTo>
                <a:cubicBezTo>
                  <a:pt x="485" y="303"/>
                  <a:pt x="483" y="303"/>
                  <a:pt x="481" y="303"/>
                </a:cubicBezTo>
                <a:cubicBezTo>
                  <a:pt x="481" y="303"/>
                  <a:pt x="480" y="303"/>
                  <a:pt x="479" y="303"/>
                </a:cubicBezTo>
                <a:cubicBezTo>
                  <a:pt x="477" y="303"/>
                  <a:pt x="477" y="303"/>
                  <a:pt x="477" y="303"/>
                </a:cubicBezTo>
                <a:cubicBezTo>
                  <a:pt x="476" y="303"/>
                  <a:pt x="474" y="303"/>
                  <a:pt x="472" y="304"/>
                </a:cubicBezTo>
                <a:cubicBezTo>
                  <a:pt x="472" y="304"/>
                  <a:pt x="468" y="304"/>
                  <a:pt x="468" y="304"/>
                </a:cubicBezTo>
                <a:cubicBezTo>
                  <a:pt x="466" y="305"/>
                  <a:pt x="465" y="305"/>
                  <a:pt x="464" y="305"/>
                </a:cubicBezTo>
                <a:cubicBezTo>
                  <a:pt x="463" y="305"/>
                  <a:pt x="462" y="305"/>
                  <a:pt x="461" y="305"/>
                </a:cubicBezTo>
                <a:cubicBezTo>
                  <a:pt x="459" y="306"/>
                  <a:pt x="459" y="306"/>
                  <a:pt x="459" y="306"/>
                </a:cubicBezTo>
                <a:cubicBezTo>
                  <a:pt x="457" y="306"/>
                  <a:pt x="456" y="306"/>
                  <a:pt x="455" y="306"/>
                </a:cubicBezTo>
                <a:cubicBezTo>
                  <a:pt x="454" y="307"/>
                  <a:pt x="450" y="308"/>
                  <a:pt x="450" y="308"/>
                </a:cubicBezTo>
                <a:cubicBezTo>
                  <a:pt x="448" y="308"/>
                  <a:pt x="447" y="308"/>
                  <a:pt x="446" y="308"/>
                </a:cubicBezTo>
                <a:cubicBezTo>
                  <a:pt x="445" y="309"/>
                  <a:pt x="444" y="309"/>
                  <a:pt x="443" y="309"/>
                </a:cubicBezTo>
                <a:cubicBezTo>
                  <a:pt x="442" y="309"/>
                  <a:pt x="442" y="309"/>
                  <a:pt x="442" y="309"/>
                </a:cubicBezTo>
                <a:cubicBezTo>
                  <a:pt x="440" y="310"/>
                  <a:pt x="439" y="310"/>
                  <a:pt x="438" y="311"/>
                </a:cubicBezTo>
                <a:cubicBezTo>
                  <a:pt x="436" y="311"/>
                  <a:pt x="435" y="311"/>
                  <a:pt x="434" y="312"/>
                </a:cubicBezTo>
                <a:cubicBezTo>
                  <a:pt x="432" y="312"/>
                  <a:pt x="431" y="313"/>
                  <a:pt x="429" y="313"/>
                </a:cubicBezTo>
                <a:cubicBezTo>
                  <a:pt x="428" y="314"/>
                  <a:pt x="426" y="314"/>
                  <a:pt x="425" y="315"/>
                </a:cubicBezTo>
                <a:cubicBezTo>
                  <a:pt x="424" y="315"/>
                  <a:pt x="422" y="316"/>
                  <a:pt x="421" y="316"/>
                </a:cubicBezTo>
                <a:cubicBezTo>
                  <a:pt x="420" y="317"/>
                  <a:pt x="418" y="317"/>
                  <a:pt x="417" y="318"/>
                </a:cubicBezTo>
                <a:cubicBezTo>
                  <a:pt x="415" y="318"/>
                  <a:pt x="414" y="319"/>
                  <a:pt x="413" y="319"/>
                </a:cubicBezTo>
                <a:cubicBezTo>
                  <a:pt x="412" y="320"/>
                  <a:pt x="410" y="320"/>
                  <a:pt x="409" y="321"/>
                </a:cubicBezTo>
                <a:cubicBezTo>
                  <a:pt x="407" y="322"/>
                  <a:pt x="406" y="322"/>
                  <a:pt x="405" y="323"/>
                </a:cubicBezTo>
                <a:cubicBezTo>
                  <a:pt x="404" y="323"/>
                  <a:pt x="402" y="324"/>
                  <a:pt x="401" y="325"/>
                </a:cubicBezTo>
                <a:cubicBezTo>
                  <a:pt x="400" y="325"/>
                  <a:pt x="398" y="326"/>
                  <a:pt x="397" y="326"/>
                </a:cubicBezTo>
                <a:cubicBezTo>
                  <a:pt x="396" y="327"/>
                  <a:pt x="394" y="328"/>
                  <a:pt x="393" y="328"/>
                </a:cubicBezTo>
                <a:cubicBezTo>
                  <a:pt x="392" y="329"/>
                  <a:pt x="391" y="330"/>
                  <a:pt x="390" y="330"/>
                </a:cubicBezTo>
                <a:cubicBezTo>
                  <a:pt x="388" y="331"/>
                  <a:pt x="387" y="332"/>
                  <a:pt x="385" y="333"/>
                </a:cubicBezTo>
                <a:cubicBezTo>
                  <a:pt x="383" y="334"/>
                  <a:pt x="383" y="334"/>
                  <a:pt x="383" y="334"/>
                </a:cubicBezTo>
                <a:cubicBezTo>
                  <a:pt x="381" y="335"/>
                  <a:pt x="379" y="336"/>
                  <a:pt x="378" y="337"/>
                </a:cubicBezTo>
                <a:cubicBezTo>
                  <a:pt x="375" y="339"/>
                  <a:pt x="375" y="339"/>
                  <a:pt x="375" y="339"/>
                </a:cubicBezTo>
                <a:cubicBezTo>
                  <a:pt x="374" y="340"/>
                  <a:pt x="372" y="341"/>
                  <a:pt x="371" y="342"/>
                </a:cubicBezTo>
                <a:cubicBezTo>
                  <a:pt x="368" y="344"/>
                  <a:pt x="368" y="344"/>
                  <a:pt x="368" y="344"/>
                </a:cubicBezTo>
                <a:cubicBezTo>
                  <a:pt x="367" y="345"/>
                  <a:pt x="365" y="346"/>
                  <a:pt x="364" y="347"/>
                </a:cubicBezTo>
                <a:cubicBezTo>
                  <a:pt x="363" y="347"/>
                  <a:pt x="362" y="348"/>
                  <a:pt x="361" y="349"/>
                </a:cubicBezTo>
                <a:cubicBezTo>
                  <a:pt x="360" y="350"/>
                  <a:pt x="358" y="351"/>
                  <a:pt x="357" y="352"/>
                </a:cubicBezTo>
                <a:cubicBezTo>
                  <a:pt x="355" y="354"/>
                  <a:pt x="355" y="354"/>
                  <a:pt x="355" y="354"/>
                </a:cubicBezTo>
                <a:cubicBezTo>
                  <a:pt x="353" y="355"/>
                  <a:pt x="352" y="356"/>
                  <a:pt x="350" y="358"/>
                </a:cubicBezTo>
                <a:cubicBezTo>
                  <a:pt x="349" y="359"/>
                  <a:pt x="349" y="359"/>
                  <a:pt x="349" y="359"/>
                </a:cubicBezTo>
                <a:cubicBezTo>
                  <a:pt x="347" y="360"/>
                  <a:pt x="345" y="362"/>
                  <a:pt x="344" y="363"/>
                </a:cubicBezTo>
                <a:cubicBezTo>
                  <a:pt x="343" y="364"/>
                  <a:pt x="343" y="364"/>
                  <a:pt x="343" y="364"/>
                </a:cubicBezTo>
                <a:cubicBezTo>
                  <a:pt x="341" y="366"/>
                  <a:pt x="339" y="368"/>
                  <a:pt x="338" y="369"/>
                </a:cubicBezTo>
                <a:cubicBezTo>
                  <a:pt x="337" y="370"/>
                  <a:pt x="337" y="370"/>
                  <a:pt x="337" y="370"/>
                </a:cubicBezTo>
                <a:cubicBezTo>
                  <a:pt x="317" y="390"/>
                  <a:pt x="301" y="414"/>
                  <a:pt x="289" y="440"/>
                </a:cubicBezTo>
                <a:cubicBezTo>
                  <a:pt x="289" y="441"/>
                  <a:pt x="287" y="442"/>
                  <a:pt x="286" y="442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0" name="CustomShape 3"/>
          <p:cNvSpPr/>
          <p:nvPr/>
        </p:nvSpPr>
        <p:spPr>
          <a:xfrm>
            <a:off x="8562240" y="1470600"/>
            <a:ext cx="2302920" cy="2142000"/>
          </a:xfrm>
          <a:custGeom>
            <a:avLst/>
            <a:gdLst/>
            <a:ahLst/>
            <a:rect l="l" t="t" r="r" b="b"/>
            <a:pathLst>
              <a:path w="497" h="463">
                <a:moveTo>
                  <a:pt x="353" y="463"/>
                </a:moveTo>
                <a:cubicBezTo>
                  <a:pt x="327" y="463"/>
                  <a:pt x="304" y="446"/>
                  <a:pt x="296" y="420"/>
                </a:cubicBezTo>
                <a:cubicBezTo>
                  <a:pt x="296" y="419"/>
                  <a:pt x="295" y="418"/>
                  <a:pt x="295" y="418"/>
                </a:cubicBezTo>
                <a:cubicBezTo>
                  <a:pt x="294" y="417"/>
                  <a:pt x="293" y="417"/>
                  <a:pt x="293" y="417"/>
                </a:cubicBezTo>
                <a:cubicBezTo>
                  <a:pt x="292" y="417"/>
                  <a:pt x="292" y="417"/>
                  <a:pt x="291" y="417"/>
                </a:cubicBezTo>
                <a:cubicBezTo>
                  <a:pt x="211" y="442"/>
                  <a:pt x="211" y="442"/>
                  <a:pt x="211" y="442"/>
                </a:cubicBezTo>
                <a:cubicBezTo>
                  <a:pt x="211" y="442"/>
                  <a:pt x="211" y="442"/>
                  <a:pt x="210" y="442"/>
                </a:cubicBezTo>
                <a:cubicBezTo>
                  <a:pt x="209" y="442"/>
                  <a:pt x="207" y="441"/>
                  <a:pt x="207" y="440"/>
                </a:cubicBezTo>
                <a:cubicBezTo>
                  <a:pt x="171" y="360"/>
                  <a:pt x="92" y="306"/>
                  <a:pt x="5" y="302"/>
                </a:cubicBezTo>
                <a:cubicBezTo>
                  <a:pt x="4" y="302"/>
                  <a:pt x="4" y="302"/>
                  <a:pt x="4" y="302"/>
                </a:cubicBezTo>
                <a:cubicBezTo>
                  <a:pt x="1" y="302"/>
                  <a:pt x="0" y="300"/>
                  <a:pt x="0" y="298"/>
                </a:cubicBezTo>
                <a:cubicBezTo>
                  <a:pt x="0" y="224"/>
                  <a:pt x="0" y="224"/>
                  <a:pt x="0" y="224"/>
                </a:cubicBezTo>
                <a:cubicBezTo>
                  <a:pt x="0" y="222"/>
                  <a:pt x="1" y="221"/>
                  <a:pt x="3" y="220"/>
                </a:cubicBezTo>
                <a:cubicBezTo>
                  <a:pt x="37" y="217"/>
                  <a:pt x="63" y="188"/>
                  <a:pt x="63" y="154"/>
                </a:cubicBezTo>
                <a:cubicBezTo>
                  <a:pt x="63" y="119"/>
                  <a:pt x="37" y="91"/>
                  <a:pt x="3" y="87"/>
                </a:cubicBezTo>
                <a:cubicBezTo>
                  <a:pt x="1" y="87"/>
                  <a:pt x="0" y="85"/>
                  <a:pt x="0" y="83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224" y="4"/>
                  <a:pt x="421" y="145"/>
                  <a:pt x="496" y="350"/>
                </a:cubicBezTo>
                <a:cubicBezTo>
                  <a:pt x="497" y="351"/>
                  <a:pt x="496" y="353"/>
                  <a:pt x="496" y="354"/>
                </a:cubicBezTo>
                <a:cubicBezTo>
                  <a:pt x="495" y="355"/>
                  <a:pt x="495" y="355"/>
                  <a:pt x="494" y="356"/>
                </a:cubicBezTo>
                <a:cubicBezTo>
                  <a:pt x="412" y="381"/>
                  <a:pt x="412" y="381"/>
                  <a:pt x="412" y="381"/>
                </a:cubicBezTo>
                <a:cubicBezTo>
                  <a:pt x="411" y="381"/>
                  <a:pt x="410" y="382"/>
                  <a:pt x="410" y="383"/>
                </a:cubicBezTo>
                <a:cubicBezTo>
                  <a:pt x="409" y="383"/>
                  <a:pt x="409" y="385"/>
                  <a:pt x="409" y="386"/>
                </a:cubicBezTo>
                <a:cubicBezTo>
                  <a:pt x="411" y="392"/>
                  <a:pt x="412" y="398"/>
                  <a:pt x="412" y="404"/>
                </a:cubicBezTo>
                <a:cubicBezTo>
                  <a:pt x="412" y="437"/>
                  <a:pt x="386" y="463"/>
                  <a:pt x="353" y="463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1" name="CustomShape 4"/>
          <p:cNvSpPr/>
          <p:nvPr/>
        </p:nvSpPr>
        <p:spPr>
          <a:xfrm>
            <a:off x="9198360" y="3156120"/>
            <a:ext cx="1810080" cy="2750400"/>
          </a:xfrm>
          <a:custGeom>
            <a:avLst/>
            <a:gdLst/>
            <a:ahLst/>
            <a:rect l="l" t="t" r="r" b="b"/>
            <a:pathLst>
              <a:path w="391" h="594">
                <a:moveTo>
                  <a:pt x="177" y="594"/>
                </a:moveTo>
                <a:cubicBezTo>
                  <a:pt x="177" y="594"/>
                  <a:pt x="177" y="594"/>
                  <a:pt x="177" y="594"/>
                </a:cubicBezTo>
                <a:cubicBezTo>
                  <a:pt x="175" y="594"/>
                  <a:pt x="175" y="594"/>
                  <a:pt x="174" y="593"/>
                </a:cubicBezTo>
                <a:cubicBezTo>
                  <a:pt x="122" y="521"/>
                  <a:pt x="122" y="521"/>
                  <a:pt x="122" y="521"/>
                </a:cubicBezTo>
                <a:cubicBezTo>
                  <a:pt x="121" y="520"/>
                  <a:pt x="120" y="519"/>
                  <a:pt x="119" y="519"/>
                </a:cubicBezTo>
                <a:cubicBezTo>
                  <a:pt x="119" y="519"/>
                  <a:pt x="119" y="519"/>
                  <a:pt x="119" y="519"/>
                </a:cubicBezTo>
                <a:cubicBezTo>
                  <a:pt x="118" y="519"/>
                  <a:pt x="117" y="520"/>
                  <a:pt x="116" y="520"/>
                </a:cubicBezTo>
                <a:cubicBezTo>
                  <a:pt x="106" y="527"/>
                  <a:pt x="94" y="531"/>
                  <a:pt x="82" y="531"/>
                </a:cubicBezTo>
                <a:cubicBezTo>
                  <a:pt x="49" y="531"/>
                  <a:pt x="23" y="505"/>
                  <a:pt x="23" y="472"/>
                </a:cubicBezTo>
                <a:cubicBezTo>
                  <a:pt x="23" y="453"/>
                  <a:pt x="32" y="435"/>
                  <a:pt x="47" y="424"/>
                </a:cubicBezTo>
                <a:cubicBezTo>
                  <a:pt x="48" y="424"/>
                  <a:pt x="49" y="423"/>
                  <a:pt x="49" y="422"/>
                </a:cubicBezTo>
                <a:cubicBezTo>
                  <a:pt x="49" y="421"/>
                  <a:pt x="49" y="420"/>
                  <a:pt x="48" y="419"/>
                </a:cubicBezTo>
                <a:cubicBezTo>
                  <a:pt x="1" y="354"/>
                  <a:pt x="1" y="354"/>
                  <a:pt x="1" y="354"/>
                </a:cubicBezTo>
                <a:cubicBezTo>
                  <a:pt x="0" y="353"/>
                  <a:pt x="0" y="350"/>
                  <a:pt x="2" y="349"/>
                </a:cubicBezTo>
                <a:cubicBezTo>
                  <a:pt x="5" y="346"/>
                  <a:pt x="9" y="343"/>
                  <a:pt x="12" y="340"/>
                </a:cubicBezTo>
                <a:cubicBezTo>
                  <a:pt x="12" y="340"/>
                  <a:pt x="12" y="340"/>
                  <a:pt x="12" y="340"/>
                </a:cubicBezTo>
                <a:cubicBezTo>
                  <a:pt x="12" y="340"/>
                  <a:pt x="14" y="338"/>
                  <a:pt x="15" y="338"/>
                </a:cubicBezTo>
                <a:cubicBezTo>
                  <a:pt x="17" y="336"/>
                  <a:pt x="19" y="334"/>
                  <a:pt x="21" y="332"/>
                </a:cubicBezTo>
                <a:cubicBezTo>
                  <a:pt x="22" y="331"/>
                  <a:pt x="22" y="331"/>
                  <a:pt x="22" y="331"/>
                </a:cubicBezTo>
                <a:cubicBezTo>
                  <a:pt x="23" y="331"/>
                  <a:pt x="23" y="330"/>
                  <a:pt x="24" y="329"/>
                </a:cubicBezTo>
                <a:cubicBezTo>
                  <a:pt x="26" y="327"/>
                  <a:pt x="27" y="325"/>
                  <a:pt x="29" y="323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1" y="322"/>
                  <a:pt x="31" y="322"/>
                  <a:pt x="31" y="321"/>
                </a:cubicBezTo>
                <a:cubicBezTo>
                  <a:pt x="31" y="321"/>
                  <a:pt x="32" y="321"/>
                  <a:pt x="32" y="321"/>
                </a:cubicBezTo>
                <a:cubicBezTo>
                  <a:pt x="69" y="279"/>
                  <a:pt x="89" y="225"/>
                  <a:pt x="89" y="169"/>
                </a:cubicBezTo>
                <a:cubicBezTo>
                  <a:pt x="89" y="161"/>
                  <a:pt x="89" y="154"/>
                  <a:pt x="88" y="147"/>
                </a:cubicBezTo>
                <a:cubicBezTo>
                  <a:pt x="87" y="139"/>
                  <a:pt x="86" y="132"/>
                  <a:pt x="85" y="125"/>
                </a:cubicBezTo>
                <a:cubicBezTo>
                  <a:pt x="83" y="118"/>
                  <a:pt x="82" y="111"/>
                  <a:pt x="79" y="104"/>
                </a:cubicBezTo>
                <a:cubicBezTo>
                  <a:pt x="78" y="100"/>
                  <a:pt x="77" y="95"/>
                  <a:pt x="75" y="91"/>
                </a:cubicBezTo>
                <a:cubicBezTo>
                  <a:pt x="75" y="90"/>
                  <a:pt x="75" y="89"/>
                  <a:pt x="76" y="88"/>
                </a:cubicBezTo>
                <a:cubicBezTo>
                  <a:pt x="76" y="87"/>
                  <a:pt x="77" y="86"/>
                  <a:pt x="78" y="86"/>
                </a:cubicBezTo>
                <a:cubicBezTo>
                  <a:pt x="149" y="64"/>
                  <a:pt x="149" y="64"/>
                  <a:pt x="149" y="64"/>
                </a:cubicBezTo>
                <a:cubicBezTo>
                  <a:pt x="150" y="64"/>
                  <a:pt x="150" y="64"/>
                  <a:pt x="151" y="64"/>
                </a:cubicBezTo>
                <a:cubicBezTo>
                  <a:pt x="152" y="64"/>
                  <a:pt x="154" y="65"/>
                  <a:pt x="154" y="67"/>
                </a:cubicBezTo>
                <a:cubicBezTo>
                  <a:pt x="164" y="92"/>
                  <a:pt x="189" y="108"/>
                  <a:pt x="216" y="108"/>
                </a:cubicBezTo>
                <a:cubicBezTo>
                  <a:pt x="253" y="108"/>
                  <a:pt x="283" y="78"/>
                  <a:pt x="283" y="41"/>
                </a:cubicBezTo>
                <a:cubicBezTo>
                  <a:pt x="283" y="37"/>
                  <a:pt x="283" y="32"/>
                  <a:pt x="282" y="28"/>
                </a:cubicBezTo>
                <a:cubicBezTo>
                  <a:pt x="282" y="26"/>
                  <a:pt x="283" y="24"/>
                  <a:pt x="285" y="23"/>
                </a:cubicBezTo>
                <a:cubicBezTo>
                  <a:pt x="359" y="0"/>
                  <a:pt x="359" y="0"/>
                  <a:pt x="359" y="0"/>
                </a:cubicBezTo>
                <a:cubicBezTo>
                  <a:pt x="360" y="0"/>
                  <a:pt x="360" y="0"/>
                  <a:pt x="361" y="0"/>
                </a:cubicBezTo>
                <a:cubicBezTo>
                  <a:pt x="362" y="0"/>
                  <a:pt x="364" y="1"/>
                  <a:pt x="364" y="3"/>
                </a:cubicBezTo>
                <a:cubicBezTo>
                  <a:pt x="364" y="3"/>
                  <a:pt x="366" y="7"/>
                  <a:pt x="366" y="7"/>
                </a:cubicBezTo>
                <a:cubicBezTo>
                  <a:pt x="382" y="59"/>
                  <a:pt x="391" y="114"/>
                  <a:pt x="391" y="169"/>
                </a:cubicBezTo>
                <a:cubicBezTo>
                  <a:pt x="391" y="332"/>
                  <a:pt x="318" y="484"/>
                  <a:pt x="190" y="585"/>
                </a:cubicBezTo>
                <a:cubicBezTo>
                  <a:pt x="186" y="588"/>
                  <a:pt x="186" y="588"/>
                  <a:pt x="186" y="588"/>
                </a:cubicBezTo>
                <a:cubicBezTo>
                  <a:pt x="186" y="588"/>
                  <a:pt x="181" y="592"/>
                  <a:pt x="180" y="594"/>
                </a:cubicBezTo>
                <a:cubicBezTo>
                  <a:pt x="179" y="594"/>
                  <a:pt x="178" y="594"/>
                  <a:pt x="177" y="594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2" name="CustomShape 5"/>
          <p:cNvSpPr/>
          <p:nvPr/>
        </p:nvSpPr>
        <p:spPr>
          <a:xfrm>
            <a:off x="7108920" y="4816080"/>
            <a:ext cx="2863440" cy="1586160"/>
          </a:xfrm>
          <a:custGeom>
            <a:avLst/>
            <a:gdLst/>
            <a:ahLst/>
            <a:rect l="l" t="t" r="r" b="b"/>
            <a:pathLst>
              <a:path w="618" h="343">
                <a:moveTo>
                  <a:pt x="309" y="343"/>
                </a:moveTo>
                <a:cubicBezTo>
                  <a:pt x="198" y="343"/>
                  <a:pt x="92" y="309"/>
                  <a:pt x="2" y="245"/>
                </a:cubicBezTo>
                <a:cubicBezTo>
                  <a:pt x="1" y="245"/>
                  <a:pt x="1" y="244"/>
                  <a:pt x="0" y="243"/>
                </a:cubicBezTo>
                <a:cubicBezTo>
                  <a:pt x="0" y="242"/>
                  <a:pt x="0" y="241"/>
                  <a:pt x="1" y="240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5" y="165"/>
                  <a:pt x="55" y="163"/>
                  <a:pt x="53" y="162"/>
                </a:cubicBezTo>
                <a:cubicBezTo>
                  <a:pt x="38" y="150"/>
                  <a:pt x="29" y="133"/>
                  <a:pt x="29" y="114"/>
                </a:cubicBezTo>
                <a:cubicBezTo>
                  <a:pt x="29" y="82"/>
                  <a:pt x="56" y="55"/>
                  <a:pt x="88" y="55"/>
                </a:cubicBezTo>
                <a:cubicBezTo>
                  <a:pt x="100" y="55"/>
                  <a:pt x="112" y="59"/>
                  <a:pt x="122" y="66"/>
                </a:cubicBezTo>
                <a:cubicBezTo>
                  <a:pt x="123" y="66"/>
                  <a:pt x="123" y="67"/>
                  <a:pt x="124" y="67"/>
                </a:cubicBezTo>
                <a:cubicBezTo>
                  <a:pt x="126" y="67"/>
                  <a:pt x="127" y="66"/>
                  <a:pt x="128" y="65"/>
                </a:cubicBezTo>
                <a:cubicBezTo>
                  <a:pt x="173" y="1"/>
                  <a:pt x="173" y="1"/>
                  <a:pt x="173" y="1"/>
                </a:cubicBezTo>
                <a:cubicBezTo>
                  <a:pt x="174" y="0"/>
                  <a:pt x="175" y="0"/>
                  <a:pt x="177" y="0"/>
                </a:cubicBezTo>
                <a:cubicBezTo>
                  <a:pt x="177" y="0"/>
                  <a:pt x="178" y="0"/>
                  <a:pt x="179" y="1"/>
                </a:cubicBezTo>
                <a:cubicBezTo>
                  <a:pt x="193" y="10"/>
                  <a:pt x="209" y="19"/>
                  <a:pt x="225" y="25"/>
                </a:cubicBezTo>
                <a:cubicBezTo>
                  <a:pt x="228" y="26"/>
                  <a:pt x="231" y="27"/>
                  <a:pt x="234" y="28"/>
                </a:cubicBezTo>
                <a:cubicBezTo>
                  <a:pt x="240" y="30"/>
                  <a:pt x="246" y="32"/>
                  <a:pt x="252" y="34"/>
                </a:cubicBezTo>
                <a:cubicBezTo>
                  <a:pt x="258" y="35"/>
                  <a:pt x="264" y="37"/>
                  <a:pt x="270" y="38"/>
                </a:cubicBezTo>
                <a:cubicBezTo>
                  <a:pt x="280" y="39"/>
                  <a:pt x="290" y="40"/>
                  <a:pt x="299" y="41"/>
                </a:cubicBezTo>
                <a:cubicBezTo>
                  <a:pt x="302" y="41"/>
                  <a:pt x="306" y="41"/>
                  <a:pt x="309" y="41"/>
                </a:cubicBezTo>
                <a:cubicBezTo>
                  <a:pt x="312" y="41"/>
                  <a:pt x="316" y="41"/>
                  <a:pt x="319" y="41"/>
                </a:cubicBezTo>
                <a:cubicBezTo>
                  <a:pt x="320" y="41"/>
                  <a:pt x="323" y="40"/>
                  <a:pt x="323" y="40"/>
                </a:cubicBezTo>
                <a:cubicBezTo>
                  <a:pt x="325" y="40"/>
                  <a:pt x="327" y="40"/>
                  <a:pt x="330" y="40"/>
                </a:cubicBezTo>
                <a:cubicBezTo>
                  <a:pt x="330" y="40"/>
                  <a:pt x="331" y="40"/>
                  <a:pt x="332" y="40"/>
                </a:cubicBezTo>
                <a:cubicBezTo>
                  <a:pt x="334" y="40"/>
                  <a:pt x="334" y="40"/>
                  <a:pt x="334" y="40"/>
                </a:cubicBezTo>
                <a:cubicBezTo>
                  <a:pt x="336" y="39"/>
                  <a:pt x="338" y="39"/>
                  <a:pt x="340" y="39"/>
                </a:cubicBezTo>
                <a:cubicBezTo>
                  <a:pt x="341" y="39"/>
                  <a:pt x="342" y="38"/>
                  <a:pt x="344" y="38"/>
                </a:cubicBezTo>
                <a:cubicBezTo>
                  <a:pt x="346" y="38"/>
                  <a:pt x="348" y="38"/>
                  <a:pt x="350" y="37"/>
                </a:cubicBezTo>
                <a:cubicBezTo>
                  <a:pt x="351" y="37"/>
                  <a:pt x="352" y="37"/>
                  <a:pt x="354" y="37"/>
                </a:cubicBezTo>
                <a:cubicBezTo>
                  <a:pt x="356" y="36"/>
                  <a:pt x="358" y="36"/>
                  <a:pt x="360" y="35"/>
                </a:cubicBezTo>
                <a:cubicBezTo>
                  <a:pt x="360" y="35"/>
                  <a:pt x="363" y="35"/>
                  <a:pt x="364" y="34"/>
                </a:cubicBezTo>
                <a:cubicBezTo>
                  <a:pt x="366" y="34"/>
                  <a:pt x="367" y="33"/>
                  <a:pt x="369" y="33"/>
                </a:cubicBezTo>
                <a:cubicBezTo>
                  <a:pt x="369" y="33"/>
                  <a:pt x="373" y="32"/>
                  <a:pt x="373" y="32"/>
                </a:cubicBezTo>
                <a:cubicBezTo>
                  <a:pt x="376" y="31"/>
                  <a:pt x="379" y="30"/>
                  <a:pt x="382" y="29"/>
                </a:cubicBezTo>
                <a:cubicBezTo>
                  <a:pt x="383" y="29"/>
                  <a:pt x="387" y="27"/>
                  <a:pt x="387" y="27"/>
                </a:cubicBezTo>
                <a:cubicBezTo>
                  <a:pt x="389" y="27"/>
                  <a:pt x="390" y="26"/>
                  <a:pt x="391" y="26"/>
                </a:cubicBezTo>
                <a:cubicBezTo>
                  <a:pt x="393" y="25"/>
                  <a:pt x="394" y="25"/>
                  <a:pt x="395" y="24"/>
                </a:cubicBezTo>
                <a:cubicBezTo>
                  <a:pt x="396" y="24"/>
                  <a:pt x="396" y="24"/>
                  <a:pt x="396" y="24"/>
                </a:cubicBezTo>
                <a:cubicBezTo>
                  <a:pt x="398" y="23"/>
                  <a:pt x="399" y="23"/>
                  <a:pt x="400" y="22"/>
                </a:cubicBezTo>
                <a:cubicBezTo>
                  <a:pt x="402" y="21"/>
                  <a:pt x="404" y="21"/>
                  <a:pt x="405" y="20"/>
                </a:cubicBezTo>
                <a:cubicBezTo>
                  <a:pt x="406" y="19"/>
                  <a:pt x="408" y="19"/>
                  <a:pt x="409" y="18"/>
                </a:cubicBezTo>
                <a:cubicBezTo>
                  <a:pt x="411" y="17"/>
                  <a:pt x="412" y="16"/>
                  <a:pt x="414" y="16"/>
                </a:cubicBezTo>
                <a:cubicBezTo>
                  <a:pt x="415" y="15"/>
                  <a:pt x="416" y="14"/>
                  <a:pt x="418" y="14"/>
                </a:cubicBezTo>
                <a:cubicBezTo>
                  <a:pt x="419" y="13"/>
                  <a:pt x="421" y="12"/>
                  <a:pt x="422" y="11"/>
                </a:cubicBezTo>
                <a:cubicBezTo>
                  <a:pt x="423" y="10"/>
                  <a:pt x="427" y="8"/>
                  <a:pt x="427" y="8"/>
                </a:cubicBezTo>
                <a:cubicBezTo>
                  <a:pt x="428" y="8"/>
                  <a:pt x="429" y="7"/>
                  <a:pt x="431" y="6"/>
                </a:cubicBezTo>
                <a:cubicBezTo>
                  <a:pt x="433" y="4"/>
                  <a:pt x="433" y="4"/>
                  <a:pt x="433" y="4"/>
                </a:cubicBezTo>
                <a:cubicBezTo>
                  <a:pt x="436" y="3"/>
                  <a:pt x="438" y="2"/>
                  <a:pt x="439" y="0"/>
                </a:cubicBezTo>
                <a:cubicBezTo>
                  <a:pt x="440" y="0"/>
                  <a:pt x="441" y="0"/>
                  <a:pt x="442" y="0"/>
                </a:cubicBezTo>
                <a:cubicBezTo>
                  <a:pt x="443" y="0"/>
                  <a:pt x="444" y="0"/>
                  <a:pt x="445" y="1"/>
                </a:cubicBezTo>
                <a:cubicBezTo>
                  <a:pt x="487" y="59"/>
                  <a:pt x="487" y="59"/>
                  <a:pt x="487" y="59"/>
                </a:cubicBezTo>
                <a:cubicBezTo>
                  <a:pt x="488" y="61"/>
                  <a:pt x="488" y="63"/>
                  <a:pt x="487" y="65"/>
                </a:cubicBezTo>
                <a:cubicBezTo>
                  <a:pt x="473" y="77"/>
                  <a:pt x="465" y="95"/>
                  <a:pt x="465" y="114"/>
                </a:cubicBezTo>
                <a:cubicBezTo>
                  <a:pt x="465" y="151"/>
                  <a:pt x="495" y="181"/>
                  <a:pt x="532" y="181"/>
                </a:cubicBezTo>
                <a:cubicBezTo>
                  <a:pt x="543" y="181"/>
                  <a:pt x="555" y="178"/>
                  <a:pt x="565" y="173"/>
                </a:cubicBezTo>
                <a:cubicBezTo>
                  <a:pt x="565" y="172"/>
                  <a:pt x="566" y="172"/>
                  <a:pt x="567" y="172"/>
                </a:cubicBezTo>
                <a:cubicBezTo>
                  <a:pt x="568" y="172"/>
                  <a:pt x="569" y="173"/>
                  <a:pt x="570" y="174"/>
                </a:cubicBezTo>
                <a:cubicBezTo>
                  <a:pt x="617" y="239"/>
                  <a:pt x="617" y="239"/>
                  <a:pt x="617" y="239"/>
                </a:cubicBezTo>
                <a:cubicBezTo>
                  <a:pt x="618" y="240"/>
                  <a:pt x="618" y="241"/>
                  <a:pt x="618" y="242"/>
                </a:cubicBezTo>
                <a:cubicBezTo>
                  <a:pt x="618" y="243"/>
                  <a:pt x="617" y="244"/>
                  <a:pt x="617" y="245"/>
                </a:cubicBezTo>
                <a:cubicBezTo>
                  <a:pt x="526" y="309"/>
                  <a:pt x="420" y="343"/>
                  <a:pt x="309" y="343"/>
                </a:cubicBezTo>
                <a:close/>
              </a:path>
            </a:pathLst>
          </a:custGeom>
          <a:gradFill rotWithShape="0">
            <a:gsLst>
              <a:gs pos="0">
                <a:srgbClr val="babdb6"/>
              </a:gs>
              <a:gs pos="100000">
                <a:srgbClr val="555753"/>
              </a:gs>
            </a:gsLst>
            <a:lin ang="36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3" name="CustomShape 6"/>
          <p:cNvSpPr/>
          <p:nvPr/>
        </p:nvSpPr>
        <p:spPr>
          <a:xfrm>
            <a:off x="6077880" y="3062880"/>
            <a:ext cx="1805400" cy="2843280"/>
          </a:xfrm>
          <a:custGeom>
            <a:avLst/>
            <a:gdLst/>
            <a:ahLst/>
            <a:rect l="l" t="t" r="r" b="b"/>
            <a:pathLst>
              <a:path w="390" h="614">
                <a:moveTo>
                  <a:pt x="214" y="614"/>
                </a:moveTo>
                <a:cubicBezTo>
                  <a:pt x="213" y="614"/>
                  <a:pt x="212" y="614"/>
                  <a:pt x="211" y="614"/>
                </a:cubicBezTo>
                <a:cubicBezTo>
                  <a:pt x="79" y="513"/>
                  <a:pt x="0" y="355"/>
                  <a:pt x="0" y="189"/>
                </a:cubicBezTo>
                <a:cubicBezTo>
                  <a:pt x="0" y="131"/>
                  <a:pt x="8" y="76"/>
                  <a:pt x="25" y="23"/>
                </a:cubicBezTo>
                <a:cubicBezTo>
                  <a:pt x="26" y="22"/>
                  <a:pt x="26" y="22"/>
                  <a:pt x="26" y="22"/>
                </a:cubicBezTo>
                <a:cubicBezTo>
                  <a:pt x="26" y="21"/>
                  <a:pt x="28" y="20"/>
                  <a:pt x="30" y="20"/>
                </a:cubicBezTo>
                <a:cubicBezTo>
                  <a:pt x="30" y="20"/>
                  <a:pt x="30" y="20"/>
                  <a:pt x="31" y="20"/>
                </a:cubicBezTo>
                <a:cubicBezTo>
                  <a:pt x="114" y="45"/>
                  <a:pt x="114" y="45"/>
                  <a:pt x="114" y="45"/>
                </a:cubicBezTo>
                <a:cubicBezTo>
                  <a:pt x="114" y="45"/>
                  <a:pt x="115" y="46"/>
                  <a:pt x="115" y="46"/>
                </a:cubicBezTo>
                <a:cubicBezTo>
                  <a:pt x="116" y="46"/>
                  <a:pt x="116" y="45"/>
                  <a:pt x="117" y="45"/>
                </a:cubicBezTo>
                <a:cubicBezTo>
                  <a:pt x="118" y="45"/>
                  <a:pt x="119" y="44"/>
                  <a:pt x="119" y="43"/>
                </a:cubicBezTo>
                <a:cubicBezTo>
                  <a:pt x="126" y="17"/>
                  <a:pt x="149" y="0"/>
                  <a:pt x="176" y="0"/>
                </a:cubicBezTo>
                <a:cubicBezTo>
                  <a:pt x="208" y="0"/>
                  <a:pt x="235" y="26"/>
                  <a:pt x="235" y="59"/>
                </a:cubicBezTo>
                <a:cubicBezTo>
                  <a:pt x="235" y="65"/>
                  <a:pt x="234" y="71"/>
                  <a:pt x="232" y="77"/>
                </a:cubicBezTo>
                <a:cubicBezTo>
                  <a:pt x="231" y="78"/>
                  <a:pt x="232" y="79"/>
                  <a:pt x="232" y="80"/>
                </a:cubicBezTo>
                <a:cubicBezTo>
                  <a:pt x="233" y="81"/>
                  <a:pt x="233" y="82"/>
                  <a:pt x="234" y="82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13" y="106"/>
                  <a:pt x="314" y="107"/>
                  <a:pt x="314" y="108"/>
                </a:cubicBezTo>
                <a:cubicBezTo>
                  <a:pt x="315" y="109"/>
                  <a:pt x="315" y="110"/>
                  <a:pt x="315" y="111"/>
                </a:cubicBezTo>
                <a:cubicBezTo>
                  <a:pt x="314" y="114"/>
                  <a:pt x="314" y="114"/>
                  <a:pt x="314" y="114"/>
                </a:cubicBezTo>
                <a:cubicBezTo>
                  <a:pt x="306" y="137"/>
                  <a:pt x="302" y="162"/>
                  <a:pt x="302" y="189"/>
                </a:cubicBezTo>
                <a:cubicBezTo>
                  <a:pt x="302" y="260"/>
                  <a:pt x="333" y="325"/>
                  <a:pt x="388" y="369"/>
                </a:cubicBezTo>
                <a:cubicBezTo>
                  <a:pt x="390" y="371"/>
                  <a:pt x="390" y="373"/>
                  <a:pt x="389" y="375"/>
                </a:cubicBezTo>
                <a:cubicBezTo>
                  <a:pt x="347" y="432"/>
                  <a:pt x="347" y="432"/>
                  <a:pt x="347" y="432"/>
                </a:cubicBezTo>
                <a:cubicBezTo>
                  <a:pt x="347" y="433"/>
                  <a:pt x="345" y="434"/>
                  <a:pt x="344" y="434"/>
                </a:cubicBezTo>
                <a:cubicBezTo>
                  <a:pt x="344" y="434"/>
                  <a:pt x="343" y="434"/>
                  <a:pt x="342" y="433"/>
                </a:cubicBezTo>
                <a:cubicBezTo>
                  <a:pt x="333" y="428"/>
                  <a:pt x="321" y="425"/>
                  <a:pt x="310" y="425"/>
                </a:cubicBezTo>
                <a:cubicBezTo>
                  <a:pt x="273" y="425"/>
                  <a:pt x="243" y="455"/>
                  <a:pt x="243" y="492"/>
                </a:cubicBezTo>
                <a:cubicBezTo>
                  <a:pt x="243" y="511"/>
                  <a:pt x="251" y="528"/>
                  <a:pt x="264" y="541"/>
                </a:cubicBezTo>
                <a:cubicBezTo>
                  <a:pt x="266" y="542"/>
                  <a:pt x="266" y="545"/>
                  <a:pt x="265" y="546"/>
                </a:cubicBezTo>
                <a:cubicBezTo>
                  <a:pt x="217" y="613"/>
                  <a:pt x="217" y="613"/>
                  <a:pt x="217" y="613"/>
                </a:cubicBezTo>
                <a:cubicBezTo>
                  <a:pt x="216" y="614"/>
                  <a:pt x="215" y="614"/>
                  <a:pt x="214" y="614"/>
                </a:cubicBezTo>
                <a:cubicBezTo>
                  <a:pt x="214" y="614"/>
                  <a:pt x="214" y="614"/>
                  <a:pt x="214" y="614"/>
                </a:cubicBezTo>
                <a:close/>
              </a:path>
            </a:pathLst>
          </a:custGeom>
          <a:gradFill rotWithShape="0">
            <a:gsLst>
              <a:gs pos="0">
                <a:srgbClr val="ff950e"/>
              </a:gs>
              <a:gs pos="100000">
                <a:srgbClr val="c5000b"/>
              </a:gs>
            </a:gsLst>
            <a:lin ang="27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24" name="Group 7"/>
          <p:cNvGrpSpPr/>
          <p:nvPr/>
        </p:nvGrpSpPr>
        <p:grpSpPr>
          <a:xfrm>
            <a:off x="7016040" y="1922400"/>
            <a:ext cx="1238760" cy="950040"/>
            <a:chOff x="7016040" y="1922400"/>
            <a:chExt cx="1238760" cy="950040"/>
          </a:xfrm>
        </p:grpSpPr>
        <p:sp>
          <p:nvSpPr>
            <p:cNvPr id="725" name="CustomShape 8"/>
            <p:cNvSpPr/>
            <p:nvPr/>
          </p:nvSpPr>
          <p:spPr>
            <a:xfrm>
              <a:off x="7398720" y="192240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26" name="CustomShape 9"/>
            <p:cNvSpPr/>
            <p:nvPr/>
          </p:nvSpPr>
          <p:spPr>
            <a:xfrm>
              <a:off x="7016040" y="2482920"/>
              <a:ext cx="123876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WHO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727" name="Group 10"/>
          <p:cNvGrpSpPr/>
          <p:nvPr/>
        </p:nvGrpSpPr>
        <p:grpSpPr>
          <a:xfrm>
            <a:off x="9101520" y="2410920"/>
            <a:ext cx="1475640" cy="633240"/>
            <a:chOff x="9101520" y="2410920"/>
            <a:chExt cx="1475640" cy="633240"/>
          </a:xfrm>
        </p:grpSpPr>
        <p:sp>
          <p:nvSpPr>
            <p:cNvPr id="728" name="CustomShape 11"/>
            <p:cNvSpPr/>
            <p:nvPr/>
          </p:nvSpPr>
          <p:spPr>
            <a:xfrm>
              <a:off x="9101520" y="2410920"/>
              <a:ext cx="1475640" cy="6332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ACTION &amp; TARGET</a:t>
              </a:r>
              <a:endParaRPr b="0" lang="it-IT" sz="1800" spc="-1" strike="noStrike">
                <a:latin typeface="Arial"/>
              </a:endParaRPr>
            </a:p>
          </p:txBody>
        </p:sp>
      </p:grpSp>
      <p:grpSp>
        <p:nvGrpSpPr>
          <p:cNvPr id="729" name="Group 12"/>
          <p:cNvGrpSpPr/>
          <p:nvPr/>
        </p:nvGrpSpPr>
        <p:grpSpPr>
          <a:xfrm>
            <a:off x="9661320" y="4626000"/>
            <a:ext cx="987480" cy="389520"/>
            <a:chOff x="9661320" y="4626000"/>
            <a:chExt cx="987480" cy="389520"/>
          </a:xfrm>
        </p:grpSpPr>
        <p:sp>
          <p:nvSpPr>
            <p:cNvPr id="730" name="CustomShape 13"/>
            <p:cNvSpPr/>
            <p:nvPr/>
          </p:nvSpPr>
          <p:spPr>
            <a:xfrm>
              <a:off x="9661320" y="4626000"/>
              <a:ext cx="98748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WHEN</a:t>
              </a:r>
              <a:endParaRPr b="0" lang="it-IT" sz="2000" spc="-1" strike="noStrike">
                <a:latin typeface="Arial"/>
              </a:endParaRPr>
            </a:p>
          </p:txBody>
        </p:sp>
      </p:grpSp>
      <p:grpSp>
        <p:nvGrpSpPr>
          <p:cNvPr id="731" name="Group 14"/>
          <p:cNvGrpSpPr/>
          <p:nvPr/>
        </p:nvGrpSpPr>
        <p:grpSpPr>
          <a:xfrm>
            <a:off x="7934400" y="5239080"/>
            <a:ext cx="1229400" cy="879120"/>
            <a:chOff x="7934400" y="5239080"/>
            <a:chExt cx="1229400" cy="879120"/>
          </a:xfrm>
        </p:grpSpPr>
        <p:sp>
          <p:nvSpPr>
            <p:cNvPr id="732" name="CustomShape 15"/>
            <p:cNvSpPr/>
            <p:nvPr/>
          </p:nvSpPr>
          <p:spPr>
            <a:xfrm>
              <a:off x="7934400" y="5728680"/>
              <a:ext cx="1229400" cy="389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2000" spc="-1" strike="noStrike">
                  <a:solidFill>
                    <a:srgbClr val="ffffff"/>
                  </a:solidFill>
                  <a:latin typeface="Arial"/>
                  <a:ea typeface="DejaVu Sans"/>
                </a:rPr>
                <a:t>WHERE</a:t>
              </a:r>
              <a:endParaRPr b="0" lang="it-IT" sz="2000" spc="-1" strike="noStrike">
                <a:latin typeface="Arial"/>
              </a:endParaRPr>
            </a:p>
          </p:txBody>
        </p:sp>
        <p:sp>
          <p:nvSpPr>
            <p:cNvPr id="733" name="CustomShape 16"/>
            <p:cNvSpPr/>
            <p:nvPr/>
          </p:nvSpPr>
          <p:spPr>
            <a:xfrm>
              <a:off x="8348400" y="5239080"/>
              <a:ext cx="401040" cy="57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734" name="" descr=""/>
          <p:cNvPicPr/>
          <p:nvPr/>
        </p:nvPicPr>
        <p:blipFill>
          <a:blip r:embed="rId2"/>
          <a:stretch/>
        </p:blipFill>
        <p:spPr>
          <a:xfrm>
            <a:off x="7270920" y="1962720"/>
            <a:ext cx="628920" cy="515520"/>
          </a:xfrm>
          <a:prstGeom prst="rect">
            <a:avLst/>
          </a:prstGeom>
          <a:ln>
            <a:noFill/>
          </a:ln>
        </p:spPr>
      </p:pic>
      <p:pic>
        <p:nvPicPr>
          <p:cNvPr id="735" name="" descr=""/>
          <p:cNvPicPr/>
          <p:nvPr/>
        </p:nvPicPr>
        <p:blipFill>
          <a:blip r:embed="rId3"/>
          <a:stretch/>
        </p:blipFill>
        <p:spPr>
          <a:xfrm>
            <a:off x="9809640" y="4050000"/>
            <a:ext cx="623160" cy="570240"/>
          </a:xfrm>
          <a:prstGeom prst="rect">
            <a:avLst/>
          </a:prstGeom>
          <a:ln>
            <a:noFill/>
          </a:ln>
        </p:spPr>
      </p:pic>
      <p:pic>
        <p:nvPicPr>
          <p:cNvPr id="736" name="" descr=""/>
          <p:cNvPicPr/>
          <p:nvPr/>
        </p:nvPicPr>
        <p:blipFill>
          <a:blip r:embed="rId4"/>
          <a:stretch/>
        </p:blipFill>
        <p:spPr>
          <a:xfrm>
            <a:off x="8282880" y="5220000"/>
            <a:ext cx="494280" cy="570240"/>
          </a:xfrm>
          <a:prstGeom prst="rect">
            <a:avLst/>
          </a:prstGeom>
          <a:ln>
            <a:noFill/>
          </a:ln>
        </p:spPr>
      </p:pic>
      <p:grpSp>
        <p:nvGrpSpPr>
          <p:cNvPr id="737" name="Group 17"/>
          <p:cNvGrpSpPr/>
          <p:nvPr/>
        </p:nvGrpSpPr>
        <p:grpSpPr>
          <a:xfrm>
            <a:off x="6481080" y="3724200"/>
            <a:ext cx="568080" cy="590040"/>
            <a:chOff x="6481080" y="3724200"/>
            <a:chExt cx="568080" cy="590040"/>
          </a:xfrm>
        </p:grpSpPr>
        <p:sp>
          <p:nvSpPr>
            <p:cNvPr id="738" name="CustomShape 18"/>
            <p:cNvSpPr/>
            <p:nvPr/>
          </p:nvSpPr>
          <p:spPr>
            <a:xfrm>
              <a:off x="6481080" y="3940560"/>
              <a:ext cx="370440" cy="373680"/>
            </a:xfrm>
            <a:custGeom>
              <a:avLst/>
              <a:gdLst/>
              <a:ahLst/>
              <a:rect l="l" t="t" r="r" b="b"/>
              <a:pathLst>
                <a:path w="187" h="188">
                  <a:moveTo>
                    <a:pt x="187" y="73"/>
                  </a:moveTo>
                  <a:cubicBezTo>
                    <a:pt x="187" y="70"/>
                    <a:pt x="187" y="68"/>
                    <a:pt x="186" y="65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3" y="25"/>
                    <a:pt x="159" y="23"/>
                    <a:pt x="156" y="23"/>
                  </a:cubicBezTo>
                  <a:cubicBezTo>
                    <a:pt x="154" y="23"/>
                    <a:pt x="152" y="24"/>
                    <a:pt x="151" y="25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135" y="28"/>
                    <a:pt x="130" y="25"/>
                    <a:pt x="125" y="23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5"/>
                    <a:pt x="121" y="0"/>
                    <a:pt x="115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7" y="0"/>
                    <a:pt x="62" y="5"/>
                    <a:pt x="62" y="10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7" y="25"/>
                    <a:pt x="52" y="28"/>
                    <a:pt x="48" y="31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5" y="24"/>
                    <a:pt x="34" y="23"/>
                    <a:pt x="32" y="23"/>
                  </a:cubicBezTo>
                  <a:cubicBezTo>
                    <a:pt x="28" y="23"/>
                    <a:pt x="25" y="25"/>
                    <a:pt x="23" y="29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1" y="68"/>
                    <a:pt x="0" y="70"/>
                    <a:pt x="1" y="73"/>
                  </a:cubicBezTo>
                  <a:cubicBezTo>
                    <a:pt x="2" y="76"/>
                    <a:pt x="3" y="78"/>
                    <a:pt x="6" y="79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6" y="88"/>
                    <a:pt x="16" y="91"/>
                    <a:pt x="16" y="94"/>
                  </a:cubicBezTo>
                  <a:cubicBezTo>
                    <a:pt x="16" y="97"/>
                    <a:pt x="16" y="99"/>
                    <a:pt x="17" y="102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3" y="110"/>
                    <a:pt x="2" y="112"/>
                    <a:pt x="1" y="115"/>
                  </a:cubicBezTo>
                  <a:cubicBezTo>
                    <a:pt x="0" y="117"/>
                    <a:pt x="1" y="120"/>
                    <a:pt x="2" y="122"/>
                  </a:cubicBezTo>
                  <a:cubicBezTo>
                    <a:pt x="23" y="159"/>
                    <a:pt x="23" y="159"/>
                    <a:pt x="23" y="159"/>
                  </a:cubicBezTo>
                  <a:cubicBezTo>
                    <a:pt x="25" y="162"/>
                    <a:pt x="28" y="164"/>
                    <a:pt x="32" y="164"/>
                  </a:cubicBezTo>
                  <a:cubicBezTo>
                    <a:pt x="34" y="164"/>
                    <a:pt x="35" y="164"/>
                    <a:pt x="37" y="163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52" y="160"/>
                    <a:pt x="57" y="162"/>
                    <a:pt x="62" y="165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2" y="180"/>
                    <a:pt x="64" y="183"/>
                    <a:pt x="65" y="185"/>
                  </a:cubicBezTo>
                  <a:cubicBezTo>
                    <a:pt x="67" y="187"/>
                    <a:pt x="70" y="188"/>
                    <a:pt x="73" y="188"/>
                  </a:cubicBezTo>
                  <a:cubicBezTo>
                    <a:pt x="115" y="188"/>
                    <a:pt x="115" y="188"/>
                    <a:pt x="115" y="188"/>
                  </a:cubicBezTo>
                  <a:cubicBezTo>
                    <a:pt x="121" y="188"/>
                    <a:pt x="125" y="183"/>
                    <a:pt x="125" y="177"/>
                  </a:cubicBezTo>
                  <a:cubicBezTo>
                    <a:pt x="125" y="165"/>
                    <a:pt x="125" y="165"/>
                    <a:pt x="125" y="165"/>
                  </a:cubicBezTo>
                  <a:cubicBezTo>
                    <a:pt x="130" y="162"/>
                    <a:pt x="135" y="160"/>
                    <a:pt x="140" y="156"/>
                  </a:cubicBezTo>
                  <a:cubicBezTo>
                    <a:pt x="151" y="163"/>
                    <a:pt x="151" y="163"/>
                    <a:pt x="151" y="163"/>
                  </a:cubicBezTo>
                  <a:cubicBezTo>
                    <a:pt x="152" y="164"/>
                    <a:pt x="154" y="164"/>
                    <a:pt x="156" y="164"/>
                  </a:cubicBezTo>
                  <a:cubicBezTo>
                    <a:pt x="159" y="164"/>
                    <a:pt x="163" y="162"/>
                    <a:pt x="164" y="159"/>
                  </a:cubicBezTo>
                  <a:cubicBezTo>
                    <a:pt x="186" y="122"/>
                    <a:pt x="186" y="122"/>
                    <a:pt x="186" y="122"/>
                  </a:cubicBezTo>
                  <a:cubicBezTo>
                    <a:pt x="187" y="120"/>
                    <a:pt x="187" y="117"/>
                    <a:pt x="187" y="115"/>
                  </a:cubicBezTo>
                  <a:cubicBezTo>
                    <a:pt x="186" y="112"/>
                    <a:pt x="184" y="110"/>
                    <a:pt x="182" y="108"/>
                  </a:cubicBezTo>
                  <a:cubicBezTo>
                    <a:pt x="171" y="102"/>
                    <a:pt x="171" y="102"/>
                    <a:pt x="171" y="102"/>
                  </a:cubicBezTo>
                  <a:cubicBezTo>
                    <a:pt x="171" y="99"/>
                    <a:pt x="171" y="97"/>
                    <a:pt x="171" y="94"/>
                  </a:cubicBezTo>
                  <a:cubicBezTo>
                    <a:pt x="171" y="91"/>
                    <a:pt x="171" y="88"/>
                    <a:pt x="171" y="85"/>
                  </a:cubicBezTo>
                  <a:cubicBezTo>
                    <a:pt x="182" y="79"/>
                    <a:pt x="182" y="79"/>
                    <a:pt x="182" y="79"/>
                  </a:cubicBezTo>
                  <a:cubicBezTo>
                    <a:pt x="184" y="78"/>
                    <a:pt x="186" y="76"/>
                    <a:pt x="187" y="73"/>
                  </a:cubicBezTo>
                  <a:close/>
                  <a:moveTo>
                    <a:pt x="94" y="138"/>
                  </a:moveTo>
                  <a:cubicBezTo>
                    <a:pt x="69" y="138"/>
                    <a:pt x="50" y="118"/>
                    <a:pt x="50" y="94"/>
                  </a:cubicBezTo>
                  <a:cubicBezTo>
                    <a:pt x="50" y="69"/>
                    <a:pt x="69" y="50"/>
                    <a:pt x="94" y="50"/>
                  </a:cubicBezTo>
                  <a:cubicBezTo>
                    <a:pt x="118" y="50"/>
                    <a:pt x="138" y="69"/>
                    <a:pt x="138" y="94"/>
                  </a:cubicBezTo>
                  <a:cubicBezTo>
                    <a:pt x="138" y="118"/>
                    <a:pt x="118" y="138"/>
                    <a:pt x="94" y="138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39" name="CustomShape 19"/>
            <p:cNvSpPr/>
            <p:nvPr/>
          </p:nvSpPr>
          <p:spPr>
            <a:xfrm>
              <a:off x="6743520" y="3724200"/>
              <a:ext cx="243720" cy="244080"/>
            </a:xfrm>
            <a:custGeom>
              <a:avLst/>
              <a:gdLst/>
              <a:ahLst/>
              <a:rect l="l" t="t" r="r" b="b"/>
              <a:pathLst>
                <a:path w="124" h="124">
                  <a:moveTo>
                    <a:pt x="1" y="76"/>
                  </a:moveTo>
                  <a:cubicBezTo>
                    <a:pt x="0" y="77"/>
                    <a:pt x="1" y="79"/>
                    <a:pt x="2" y="81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7" y="107"/>
                    <a:pt x="19" y="108"/>
                    <a:pt x="21" y="108"/>
                  </a:cubicBezTo>
                  <a:cubicBezTo>
                    <a:pt x="23" y="108"/>
                    <a:pt x="24" y="108"/>
                    <a:pt x="25" y="107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5" y="105"/>
                    <a:pt x="38" y="107"/>
                    <a:pt x="42" y="109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2" y="119"/>
                    <a:pt x="42" y="121"/>
                    <a:pt x="44" y="122"/>
                  </a:cubicBezTo>
                  <a:cubicBezTo>
                    <a:pt x="45" y="123"/>
                    <a:pt x="46" y="124"/>
                    <a:pt x="48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80" y="124"/>
                    <a:pt x="83" y="121"/>
                    <a:pt x="83" y="117"/>
                  </a:cubicBezTo>
                  <a:cubicBezTo>
                    <a:pt x="83" y="109"/>
                    <a:pt x="83" y="109"/>
                    <a:pt x="83" y="109"/>
                  </a:cubicBezTo>
                  <a:cubicBezTo>
                    <a:pt x="86" y="107"/>
                    <a:pt x="90" y="105"/>
                    <a:pt x="93" y="103"/>
                  </a:cubicBezTo>
                  <a:cubicBezTo>
                    <a:pt x="100" y="107"/>
                    <a:pt x="100" y="107"/>
                    <a:pt x="100" y="107"/>
                  </a:cubicBezTo>
                  <a:cubicBezTo>
                    <a:pt x="101" y="108"/>
                    <a:pt x="102" y="108"/>
                    <a:pt x="103" y="108"/>
                  </a:cubicBezTo>
                  <a:cubicBezTo>
                    <a:pt x="106" y="108"/>
                    <a:pt x="108" y="107"/>
                    <a:pt x="109" y="105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4" y="79"/>
                    <a:pt x="124" y="77"/>
                    <a:pt x="124" y="76"/>
                  </a:cubicBezTo>
                  <a:cubicBezTo>
                    <a:pt x="123" y="74"/>
                    <a:pt x="122" y="72"/>
                    <a:pt x="121" y="71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3" y="65"/>
                    <a:pt x="114" y="64"/>
                    <a:pt x="114" y="62"/>
                  </a:cubicBezTo>
                  <a:cubicBezTo>
                    <a:pt x="114" y="60"/>
                    <a:pt x="113" y="58"/>
                    <a:pt x="113" y="56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2" y="51"/>
                    <a:pt x="123" y="50"/>
                    <a:pt x="124" y="48"/>
                  </a:cubicBezTo>
                  <a:cubicBezTo>
                    <a:pt x="124" y="46"/>
                    <a:pt x="124" y="44"/>
                    <a:pt x="123" y="43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8" y="17"/>
                    <a:pt x="106" y="15"/>
                    <a:pt x="103" y="15"/>
                  </a:cubicBezTo>
                  <a:cubicBezTo>
                    <a:pt x="102" y="15"/>
                    <a:pt x="101" y="16"/>
                    <a:pt x="100" y="16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0" y="18"/>
                    <a:pt x="86" y="16"/>
                    <a:pt x="83" y="15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3" y="3"/>
                    <a:pt x="80" y="0"/>
                    <a:pt x="7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2" y="3"/>
                    <a:pt x="42" y="6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38" y="16"/>
                    <a:pt x="35" y="18"/>
                    <a:pt x="32" y="20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3" y="15"/>
                    <a:pt x="21" y="15"/>
                  </a:cubicBezTo>
                  <a:cubicBezTo>
                    <a:pt x="19" y="15"/>
                    <a:pt x="17" y="17"/>
                    <a:pt x="16" y="19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1" y="44"/>
                    <a:pt x="0" y="46"/>
                    <a:pt x="1" y="48"/>
                  </a:cubicBezTo>
                  <a:cubicBezTo>
                    <a:pt x="1" y="50"/>
                    <a:pt x="2" y="51"/>
                    <a:pt x="4" y="52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8"/>
                    <a:pt x="11" y="60"/>
                    <a:pt x="11" y="62"/>
                  </a:cubicBezTo>
                  <a:cubicBezTo>
                    <a:pt x="11" y="64"/>
                    <a:pt x="11" y="65"/>
                    <a:pt x="11" y="67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2" y="72"/>
                    <a:pt x="1" y="74"/>
                    <a:pt x="1" y="76"/>
                  </a:cubicBezTo>
                  <a:close/>
                  <a:moveTo>
                    <a:pt x="62" y="33"/>
                  </a:moveTo>
                  <a:cubicBezTo>
                    <a:pt x="78" y="33"/>
                    <a:pt x="91" y="46"/>
                    <a:pt x="91" y="62"/>
                  </a:cubicBezTo>
                  <a:cubicBezTo>
                    <a:pt x="91" y="78"/>
                    <a:pt x="78" y="91"/>
                    <a:pt x="62" y="91"/>
                  </a:cubicBezTo>
                  <a:cubicBezTo>
                    <a:pt x="46" y="91"/>
                    <a:pt x="33" y="78"/>
                    <a:pt x="33" y="62"/>
                  </a:cubicBezTo>
                  <a:cubicBezTo>
                    <a:pt x="33" y="46"/>
                    <a:pt x="46" y="33"/>
                    <a:pt x="62" y="3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40" name="CustomShape 20"/>
            <p:cNvSpPr/>
            <p:nvPr/>
          </p:nvSpPr>
          <p:spPr>
            <a:xfrm>
              <a:off x="6882120" y="3966840"/>
              <a:ext cx="167040" cy="167760"/>
            </a:xfrm>
            <a:custGeom>
              <a:avLst/>
              <a:gdLst/>
              <a:ahLst/>
              <a:rect l="l" t="t" r="r" b="b"/>
              <a:pathLst>
                <a:path w="86" h="86">
                  <a:moveTo>
                    <a:pt x="83" y="50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5"/>
                    <a:pt x="78" y="44"/>
                    <a:pt x="78" y="43"/>
                  </a:cubicBezTo>
                  <a:cubicBezTo>
                    <a:pt x="78" y="42"/>
                    <a:pt x="78" y="40"/>
                    <a:pt x="78" y="39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4" y="35"/>
                    <a:pt x="85" y="34"/>
                    <a:pt x="85" y="33"/>
                  </a:cubicBezTo>
                  <a:cubicBezTo>
                    <a:pt x="86" y="32"/>
                    <a:pt x="85" y="31"/>
                    <a:pt x="85" y="30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2"/>
                    <a:pt x="73" y="11"/>
                    <a:pt x="71" y="11"/>
                  </a:cubicBezTo>
                  <a:cubicBezTo>
                    <a:pt x="70" y="11"/>
                    <a:pt x="70" y="11"/>
                    <a:pt x="69" y="11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2" y="13"/>
                    <a:pt x="60" y="12"/>
                    <a:pt x="57" y="11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2"/>
                    <a:pt x="55" y="0"/>
                    <a:pt x="5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1" y="0"/>
                    <a:pt x="29" y="2"/>
                    <a:pt x="29" y="5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6" y="12"/>
                    <a:pt x="24" y="13"/>
                    <a:pt x="22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5" y="11"/>
                  </a:cubicBezTo>
                  <a:cubicBezTo>
                    <a:pt x="13" y="11"/>
                    <a:pt x="12" y="12"/>
                    <a:pt x="11" y="1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1"/>
                    <a:pt x="0" y="32"/>
                    <a:pt x="1" y="33"/>
                  </a:cubicBezTo>
                  <a:cubicBezTo>
                    <a:pt x="1" y="34"/>
                    <a:pt x="2" y="35"/>
                    <a:pt x="3" y="3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2"/>
                    <a:pt x="8" y="43"/>
                  </a:cubicBezTo>
                  <a:cubicBezTo>
                    <a:pt x="8" y="44"/>
                    <a:pt x="8" y="45"/>
                    <a:pt x="8" y="47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1" y="51"/>
                    <a:pt x="1" y="52"/>
                  </a:cubicBezTo>
                  <a:cubicBezTo>
                    <a:pt x="0" y="54"/>
                    <a:pt x="0" y="55"/>
                    <a:pt x="1" y="56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2" y="74"/>
                    <a:pt x="13" y="75"/>
                    <a:pt x="15" y="75"/>
                  </a:cubicBezTo>
                  <a:cubicBezTo>
                    <a:pt x="16" y="75"/>
                    <a:pt x="16" y="75"/>
                    <a:pt x="17" y="7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4" y="73"/>
                    <a:pt x="26" y="74"/>
                    <a:pt x="29" y="75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2"/>
                    <a:pt x="29" y="83"/>
                    <a:pt x="30" y="84"/>
                  </a:cubicBezTo>
                  <a:cubicBezTo>
                    <a:pt x="31" y="85"/>
                    <a:pt x="32" y="86"/>
                    <a:pt x="33" y="86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5" y="86"/>
                    <a:pt x="57" y="83"/>
                    <a:pt x="57" y="81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0" y="74"/>
                    <a:pt x="62" y="73"/>
                    <a:pt x="64" y="71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0" y="75"/>
                    <a:pt x="70" y="75"/>
                    <a:pt x="71" y="75"/>
                  </a:cubicBezTo>
                  <a:cubicBezTo>
                    <a:pt x="73" y="75"/>
                    <a:pt x="74" y="74"/>
                    <a:pt x="75" y="73"/>
                  </a:cubicBezTo>
                  <a:cubicBezTo>
                    <a:pt x="85" y="56"/>
                    <a:pt x="85" y="56"/>
                    <a:pt x="85" y="56"/>
                  </a:cubicBezTo>
                  <a:cubicBezTo>
                    <a:pt x="85" y="55"/>
                    <a:pt x="86" y="54"/>
                    <a:pt x="85" y="52"/>
                  </a:cubicBezTo>
                  <a:cubicBezTo>
                    <a:pt x="85" y="51"/>
                    <a:pt x="84" y="50"/>
                    <a:pt x="83" y="50"/>
                  </a:cubicBezTo>
                  <a:close/>
                  <a:moveTo>
                    <a:pt x="43" y="63"/>
                  </a:moveTo>
                  <a:cubicBezTo>
                    <a:pt x="32" y="63"/>
                    <a:pt x="23" y="54"/>
                    <a:pt x="23" y="43"/>
                  </a:cubicBezTo>
                  <a:cubicBezTo>
                    <a:pt x="23" y="32"/>
                    <a:pt x="32" y="23"/>
                    <a:pt x="43" y="23"/>
                  </a:cubicBezTo>
                  <a:cubicBezTo>
                    <a:pt x="54" y="23"/>
                    <a:pt x="63" y="32"/>
                    <a:pt x="63" y="43"/>
                  </a:cubicBezTo>
                  <a:cubicBezTo>
                    <a:pt x="63" y="54"/>
                    <a:pt x="54" y="63"/>
                    <a:pt x="43" y="63"/>
                  </a:cubicBezTo>
                  <a:close/>
                </a:path>
              </a:pathLst>
            </a:custGeom>
            <a:solidFill>
              <a:srgbClr val="ffffff"/>
            </a:soli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741" name="" descr=""/>
          <p:cNvPicPr/>
          <p:nvPr/>
        </p:nvPicPr>
        <p:blipFill>
          <a:blip r:embed="rId5"/>
          <a:stretch/>
        </p:blipFill>
        <p:spPr>
          <a:xfrm>
            <a:off x="9286560" y="2016000"/>
            <a:ext cx="610560" cy="381960"/>
          </a:xfrm>
          <a:prstGeom prst="rect">
            <a:avLst/>
          </a:prstGeom>
          <a:ln>
            <a:noFill/>
          </a:ln>
        </p:spPr>
      </p:pic>
      <p:sp>
        <p:nvSpPr>
          <p:cNvPr id="742" name="CustomShape 21"/>
          <p:cNvSpPr/>
          <p:nvPr/>
        </p:nvSpPr>
        <p:spPr>
          <a:xfrm>
            <a:off x="863640" y="2197080"/>
            <a:ext cx="4170240" cy="3485160"/>
          </a:xfrm>
          <a:prstGeom prst="flowChartAlternateProcess">
            <a:avLst/>
          </a:prstGeom>
          <a:gradFill rotWithShape="0">
            <a:gsLst>
              <a:gs pos="0">
                <a:srgbClr val="ff950e"/>
              </a:gs>
              <a:gs pos="100000">
                <a:srgbClr val="c5000b"/>
              </a:gs>
            </a:gsLst>
            <a:lin ang="2700000"/>
          </a:gradFill>
          <a:ln w="36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3" name="CustomShape 22"/>
          <p:cNvSpPr/>
          <p:nvPr/>
        </p:nvSpPr>
        <p:spPr>
          <a:xfrm>
            <a:off x="1007640" y="3420000"/>
            <a:ext cx="3917880" cy="1339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2000" spc="-1" strike="noStrike">
                <a:solidFill>
                  <a:srgbClr val="ffffff"/>
                </a:solidFill>
                <a:latin typeface="Verdana"/>
                <a:ea typeface="WenQuanYi Micro Hei"/>
              </a:rPr>
              <a:t>Condizioni di soglia quantità o ammontari, presenza di determinati articoli, passaggio di buoni etc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744" name="CustomShape 23"/>
          <p:cNvSpPr/>
          <p:nvPr/>
        </p:nvSpPr>
        <p:spPr>
          <a:xfrm>
            <a:off x="6267960" y="4411080"/>
            <a:ext cx="1346040" cy="38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ffffff"/>
                </a:solidFill>
                <a:latin typeface="Arial"/>
                <a:ea typeface="DejaVu Sans"/>
              </a:rPr>
              <a:t>TRIGGER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745" name="CustomShape 24"/>
          <p:cNvSpPr/>
          <p:nvPr/>
        </p:nvSpPr>
        <p:spPr>
          <a:xfrm>
            <a:off x="1511640" y="2520000"/>
            <a:ext cx="2909880" cy="694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it-IT" sz="4000" spc="-1" strike="noStrike">
                <a:solidFill>
                  <a:srgbClr val="ffffff"/>
                </a:solidFill>
                <a:latin typeface="Arial"/>
                <a:ea typeface="DejaVu Sans"/>
              </a:rPr>
              <a:t>TRIGGER</a:t>
            </a:r>
            <a:endParaRPr b="0" lang="it-IT" sz="4000" spc="-1" strike="noStrike">
              <a:latin typeface="Arial"/>
            </a:endParaRPr>
          </a:p>
        </p:txBody>
      </p:sp>
      <p:sp>
        <p:nvSpPr>
          <p:cNvPr id="746" name="CustomShape 25"/>
          <p:cNvSpPr/>
          <p:nvPr/>
        </p:nvSpPr>
        <p:spPr>
          <a:xfrm>
            <a:off x="7702200" y="3744360"/>
            <a:ext cx="1735200" cy="54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0066b3"/>
                </a:solidFill>
                <a:latin typeface="Arial"/>
                <a:ea typeface="DejaVu Sans"/>
              </a:rPr>
              <a:t>ACTION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Picture 177_29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748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Motore Promozionale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749" name="CustomShape 2"/>
          <p:cNvSpPr/>
          <p:nvPr/>
        </p:nvSpPr>
        <p:spPr>
          <a:xfrm>
            <a:off x="144000" y="3306600"/>
            <a:ext cx="1073880" cy="857880"/>
          </a:xfrm>
          <a:prstGeom prst="flowChartAlternateProcess">
            <a:avLst/>
          </a:prstGeom>
          <a:solidFill>
            <a:srgbClr val="f7944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  <a:ea typeface="Microsoft YaHei"/>
              </a:rPr>
              <a:t>SAM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750" name="CustomShape 3"/>
          <p:cNvSpPr/>
          <p:nvPr/>
        </p:nvSpPr>
        <p:spPr>
          <a:xfrm>
            <a:off x="3094920" y="3269880"/>
            <a:ext cx="1073880" cy="857880"/>
          </a:xfrm>
          <a:prstGeom prst="flowChartAlternateProcess">
            <a:avLst/>
          </a:prstGeom>
          <a:solidFill>
            <a:srgbClr val="f79448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  <a:ea typeface="WenQuanYi Micro Hei"/>
              </a:rPr>
              <a:t>PIM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751" name="CustomShape 4"/>
          <p:cNvSpPr/>
          <p:nvPr/>
        </p:nvSpPr>
        <p:spPr>
          <a:xfrm>
            <a:off x="1366560" y="1649160"/>
            <a:ext cx="1578240" cy="2154960"/>
          </a:xfrm>
          <a:custGeom>
            <a:avLst/>
            <a:gdLst/>
            <a:ahLst/>
            <a:rect l="l" t="t" r="r" b="b"/>
            <a:pathLst>
              <a:path w="4403" h="6004">
                <a:moveTo>
                  <a:pt x="733" y="0"/>
                </a:moveTo>
                <a:cubicBezTo>
                  <a:pt x="366" y="0"/>
                  <a:pt x="0" y="366"/>
                  <a:pt x="0" y="733"/>
                </a:cubicBezTo>
                <a:lnTo>
                  <a:pt x="0" y="5269"/>
                </a:lnTo>
                <a:cubicBezTo>
                  <a:pt x="0" y="5636"/>
                  <a:pt x="366" y="6003"/>
                  <a:pt x="733" y="6003"/>
                </a:cubicBezTo>
                <a:lnTo>
                  <a:pt x="3668" y="6003"/>
                </a:lnTo>
                <a:cubicBezTo>
                  <a:pt x="4035" y="6003"/>
                  <a:pt x="4402" y="5636"/>
                  <a:pt x="4402" y="5269"/>
                </a:cubicBezTo>
                <a:lnTo>
                  <a:pt x="4402" y="733"/>
                </a:lnTo>
                <a:cubicBezTo>
                  <a:pt x="4402" y="366"/>
                  <a:pt x="4035" y="0"/>
                  <a:pt x="3668" y="0"/>
                </a:cubicBezTo>
                <a:lnTo>
                  <a:pt x="733" y="0"/>
                </a:lnTo>
              </a:path>
            </a:pathLst>
          </a:custGeom>
          <a:noFill/>
          <a:ln w="18000">
            <a:solidFill>
              <a:srgbClr val="00669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9000" rIns="99000" tIns="54000" bIns="54000" anchor="ctr">
            <a:noAutofit/>
          </a:bodyPr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666666"/>
                </a:solidFill>
                <a:latin typeface="Arial"/>
                <a:ea typeface="Microsoft YaHei"/>
              </a:rPr>
              <a:t>Begin Xact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666666"/>
                </a:solidFill>
                <a:latin typeface="Arial"/>
                <a:ea typeface="Microsoft YaHei"/>
              </a:rPr>
              <a:t>Sell</a:t>
            </a:r>
            <a:r>
              <a:rPr b="0" lang="it-IT" sz="1800" spc="-1" strike="noStrike">
                <a:solidFill>
                  <a:srgbClr val="666666"/>
                </a:solidFill>
                <a:latin typeface="Arial"/>
                <a:ea typeface="Microsoft YaHei"/>
              </a:rPr>
              <a:t> Item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666666"/>
                </a:solidFill>
                <a:latin typeface="Arial"/>
                <a:ea typeface="Microsoft YaHei"/>
              </a:rPr>
              <a:t>Void</a:t>
            </a:r>
            <a:r>
              <a:rPr b="0" lang="it-IT" sz="1800" spc="-1" strike="noStrike">
                <a:solidFill>
                  <a:srgbClr val="666666"/>
                </a:solidFill>
                <a:latin typeface="Arial"/>
                <a:ea typeface="Microsoft YaHei"/>
              </a:rPr>
              <a:t> Item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666666"/>
                </a:solidFill>
                <a:latin typeface="Arial"/>
                <a:ea typeface="Microsoft YaHei"/>
              </a:rPr>
              <a:t>Customer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666666"/>
                </a:solidFill>
                <a:latin typeface="Arial"/>
                <a:ea typeface="Microsoft YaHei"/>
              </a:rPr>
              <a:t>Voucher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666666"/>
                </a:solidFill>
                <a:latin typeface="Arial"/>
                <a:ea typeface="Microsoft YaHei"/>
              </a:rPr>
              <a:t>Payment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</p:txBody>
      </p:sp>
      <p:sp>
        <p:nvSpPr>
          <p:cNvPr id="752" name="CustomShape 5"/>
          <p:cNvSpPr/>
          <p:nvPr/>
        </p:nvSpPr>
        <p:spPr>
          <a:xfrm>
            <a:off x="1836360" y="1506240"/>
            <a:ext cx="641880" cy="281520"/>
          </a:xfrm>
          <a:custGeom>
            <a:avLst/>
            <a:gdLst/>
            <a:ahLst/>
            <a:rect l="l" t="t" r="r" b="b"/>
            <a:pathLst>
              <a:path w="1801" h="800">
                <a:moveTo>
                  <a:pt x="0" y="0"/>
                </a:moveTo>
                <a:lnTo>
                  <a:pt x="1350" y="0"/>
                </a:lnTo>
                <a:lnTo>
                  <a:pt x="1800" y="399"/>
                </a:lnTo>
                <a:lnTo>
                  <a:pt x="1350" y="799"/>
                </a:lnTo>
                <a:lnTo>
                  <a:pt x="0" y="799"/>
                </a:lnTo>
                <a:lnTo>
                  <a:pt x="450" y="399"/>
                </a:lnTo>
                <a:lnTo>
                  <a:pt x="0" y="0"/>
                </a:lnTo>
              </a:path>
            </a:pathLst>
          </a:custGeom>
          <a:solidFill>
            <a:srgbClr val="f7944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53" name="Group 6"/>
          <p:cNvGrpSpPr/>
          <p:nvPr/>
        </p:nvGrpSpPr>
        <p:grpSpPr>
          <a:xfrm>
            <a:off x="1366560" y="3790080"/>
            <a:ext cx="1491120" cy="1848600"/>
            <a:chOff x="1366560" y="3790080"/>
            <a:chExt cx="1491120" cy="1848600"/>
          </a:xfrm>
        </p:grpSpPr>
        <p:sp>
          <p:nvSpPr>
            <p:cNvPr id="754" name="CustomShape 7"/>
            <p:cNvSpPr/>
            <p:nvPr/>
          </p:nvSpPr>
          <p:spPr>
            <a:xfrm>
              <a:off x="1366560" y="3953160"/>
              <a:ext cx="1491120" cy="1685520"/>
            </a:xfrm>
            <a:custGeom>
              <a:avLst/>
              <a:gdLst/>
              <a:ahLst/>
              <a:rect l="l" t="t" r="r" b="b"/>
              <a:pathLst>
                <a:path w="4160" h="4700">
                  <a:moveTo>
                    <a:pt x="693" y="0"/>
                  </a:moveTo>
                  <a:cubicBezTo>
                    <a:pt x="346" y="0"/>
                    <a:pt x="0" y="346"/>
                    <a:pt x="0" y="693"/>
                  </a:cubicBezTo>
                  <a:lnTo>
                    <a:pt x="0" y="4005"/>
                  </a:lnTo>
                  <a:cubicBezTo>
                    <a:pt x="0" y="4352"/>
                    <a:pt x="346" y="4699"/>
                    <a:pt x="693" y="4699"/>
                  </a:cubicBezTo>
                  <a:lnTo>
                    <a:pt x="3465" y="4699"/>
                  </a:lnTo>
                  <a:cubicBezTo>
                    <a:pt x="3812" y="4699"/>
                    <a:pt x="4159" y="4352"/>
                    <a:pt x="4159" y="4005"/>
                  </a:cubicBezTo>
                  <a:lnTo>
                    <a:pt x="4159" y="693"/>
                  </a:lnTo>
                  <a:cubicBezTo>
                    <a:pt x="4159" y="346"/>
                    <a:pt x="3812" y="0"/>
                    <a:pt x="3465" y="0"/>
                  </a:cubicBezTo>
                  <a:lnTo>
                    <a:pt x="693" y="0"/>
                  </a:lnTo>
                </a:path>
              </a:pathLst>
            </a:custGeom>
            <a:noFill/>
            <a:ln w="18000">
              <a:solidFill>
                <a:srgbClr val="0066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9000" rIns="99000" tIns="54000" bIns="54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Promo Descr</a:t>
              </a: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Line discount</a:t>
              </a: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Total Discount</a:t>
              </a: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755" name="CustomShape 8"/>
            <p:cNvSpPr/>
            <p:nvPr/>
          </p:nvSpPr>
          <p:spPr>
            <a:xfrm rot="10920000">
              <a:off x="1913400" y="3799440"/>
              <a:ext cx="554760" cy="284400"/>
            </a:xfrm>
            <a:custGeom>
              <a:avLst/>
              <a:gdLst/>
              <a:ahLst/>
              <a:rect l="l" t="t" r="r" b="b"/>
              <a:pathLst>
                <a:path w="1560" h="808">
                  <a:moveTo>
                    <a:pt x="1" y="0"/>
                  </a:moveTo>
                  <a:lnTo>
                    <a:pt x="1168" y="0"/>
                  </a:lnTo>
                  <a:lnTo>
                    <a:pt x="1559" y="403"/>
                  </a:lnTo>
                  <a:lnTo>
                    <a:pt x="1168" y="807"/>
                  </a:lnTo>
                  <a:lnTo>
                    <a:pt x="0" y="807"/>
                  </a:lnTo>
                  <a:lnTo>
                    <a:pt x="391" y="402"/>
                  </a:lnTo>
                  <a:lnTo>
                    <a:pt x="1" y="0"/>
                  </a:lnTo>
                </a:path>
              </a:pathLst>
            </a:custGeom>
            <a:solidFill>
              <a:srgbClr val="f79448"/>
            </a:solidFill>
            <a:ln w="9360">
              <a:solidFill>
                <a:srgbClr val="3465a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756" name="Group 9"/>
          <p:cNvGrpSpPr/>
          <p:nvPr/>
        </p:nvGrpSpPr>
        <p:grpSpPr>
          <a:xfrm>
            <a:off x="4311000" y="998280"/>
            <a:ext cx="1464120" cy="3942360"/>
            <a:chOff x="4311000" y="998280"/>
            <a:chExt cx="1464120" cy="3942360"/>
          </a:xfrm>
        </p:grpSpPr>
        <p:sp>
          <p:nvSpPr>
            <p:cNvPr id="757" name="CustomShape 10"/>
            <p:cNvSpPr/>
            <p:nvPr/>
          </p:nvSpPr>
          <p:spPr>
            <a:xfrm>
              <a:off x="4317120" y="2260440"/>
              <a:ext cx="1454760" cy="338760"/>
            </a:xfrm>
            <a:custGeom>
              <a:avLst/>
              <a:gdLst/>
              <a:ahLst/>
              <a:rect l="l" t="t" r="r" b="b"/>
              <a:pathLst>
                <a:path w="4059" h="959">
                  <a:moveTo>
                    <a:pt x="159" y="0"/>
                  </a:moveTo>
                  <a:cubicBezTo>
                    <a:pt x="79" y="0"/>
                    <a:pt x="0" y="79"/>
                    <a:pt x="0" y="159"/>
                  </a:cubicBezTo>
                  <a:lnTo>
                    <a:pt x="0" y="798"/>
                  </a:lnTo>
                  <a:cubicBezTo>
                    <a:pt x="0" y="878"/>
                    <a:pt x="79" y="958"/>
                    <a:pt x="159" y="958"/>
                  </a:cubicBezTo>
                  <a:lnTo>
                    <a:pt x="3898" y="958"/>
                  </a:lnTo>
                  <a:cubicBezTo>
                    <a:pt x="3978" y="958"/>
                    <a:pt x="4058" y="878"/>
                    <a:pt x="4058" y="798"/>
                  </a:cubicBezTo>
                  <a:lnTo>
                    <a:pt x="4058" y="159"/>
                  </a:lnTo>
                  <a:cubicBezTo>
                    <a:pt x="4058" y="79"/>
                    <a:pt x="3978" y="0"/>
                    <a:pt x="3898" y="0"/>
                  </a:cubicBezTo>
                  <a:lnTo>
                    <a:pt x="159" y="0"/>
                  </a:lnTo>
                </a:path>
              </a:pathLst>
            </a:custGeom>
            <a:noFill/>
            <a:ln w="18000">
              <a:solidFill>
                <a:srgbClr val="0066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9000" rIns="99000" tIns="54000" bIns="54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HEADER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758" name="CustomShape 11"/>
            <p:cNvSpPr/>
            <p:nvPr/>
          </p:nvSpPr>
          <p:spPr>
            <a:xfrm>
              <a:off x="4318920" y="2728800"/>
              <a:ext cx="1454760" cy="338400"/>
            </a:xfrm>
            <a:custGeom>
              <a:avLst/>
              <a:gdLst/>
              <a:ahLst/>
              <a:rect l="l" t="t" r="r" b="b"/>
              <a:pathLst>
                <a:path w="4059" h="958">
                  <a:moveTo>
                    <a:pt x="159" y="0"/>
                  </a:moveTo>
                  <a:cubicBezTo>
                    <a:pt x="79" y="0"/>
                    <a:pt x="0" y="79"/>
                    <a:pt x="0" y="159"/>
                  </a:cubicBezTo>
                  <a:lnTo>
                    <a:pt x="0" y="797"/>
                  </a:lnTo>
                  <a:cubicBezTo>
                    <a:pt x="0" y="877"/>
                    <a:pt x="79" y="957"/>
                    <a:pt x="159" y="957"/>
                  </a:cubicBezTo>
                  <a:lnTo>
                    <a:pt x="3898" y="957"/>
                  </a:lnTo>
                  <a:cubicBezTo>
                    <a:pt x="3978" y="957"/>
                    <a:pt x="4058" y="877"/>
                    <a:pt x="4058" y="797"/>
                  </a:cubicBezTo>
                  <a:lnTo>
                    <a:pt x="4058" y="159"/>
                  </a:lnTo>
                  <a:cubicBezTo>
                    <a:pt x="4058" y="79"/>
                    <a:pt x="3978" y="0"/>
                    <a:pt x="3898" y="0"/>
                  </a:cubicBezTo>
                  <a:lnTo>
                    <a:pt x="159" y="0"/>
                  </a:lnTo>
                </a:path>
              </a:pathLst>
            </a:custGeom>
            <a:noFill/>
            <a:ln w="18000">
              <a:solidFill>
                <a:srgbClr val="0066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9000" rIns="99000" tIns="54000" bIns="54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en-US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ITEMS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759" name="CustomShape 12"/>
            <p:cNvSpPr/>
            <p:nvPr/>
          </p:nvSpPr>
          <p:spPr>
            <a:xfrm>
              <a:off x="4318920" y="3196800"/>
              <a:ext cx="1454760" cy="338760"/>
            </a:xfrm>
            <a:custGeom>
              <a:avLst/>
              <a:gdLst/>
              <a:ahLst/>
              <a:rect l="l" t="t" r="r" b="b"/>
              <a:pathLst>
                <a:path w="4059" h="959">
                  <a:moveTo>
                    <a:pt x="159" y="0"/>
                  </a:moveTo>
                  <a:cubicBezTo>
                    <a:pt x="79" y="0"/>
                    <a:pt x="0" y="79"/>
                    <a:pt x="0" y="159"/>
                  </a:cubicBezTo>
                  <a:lnTo>
                    <a:pt x="0" y="798"/>
                  </a:lnTo>
                  <a:cubicBezTo>
                    <a:pt x="0" y="878"/>
                    <a:pt x="79" y="958"/>
                    <a:pt x="159" y="958"/>
                  </a:cubicBezTo>
                  <a:lnTo>
                    <a:pt x="3898" y="958"/>
                  </a:lnTo>
                  <a:cubicBezTo>
                    <a:pt x="3978" y="958"/>
                    <a:pt x="4058" y="878"/>
                    <a:pt x="4058" y="798"/>
                  </a:cubicBezTo>
                  <a:lnTo>
                    <a:pt x="4058" y="159"/>
                  </a:lnTo>
                  <a:cubicBezTo>
                    <a:pt x="4058" y="79"/>
                    <a:pt x="3978" y="0"/>
                    <a:pt x="3898" y="0"/>
                  </a:cubicBezTo>
                  <a:lnTo>
                    <a:pt x="159" y="0"/>
                  </a:lnTo>
                </a:path>
              </a:pathLst>
            </a:custGeom>
            <a:noFill/>
            <a:ln w="18000">
              <a:solidFill>
                <a:srgbClr val="0066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9000" rIns="99000" tIns="54000" bIns="54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ITEM </a:t>
              </a:r>
              <a:r>
                <a:rPr b="1" lang="en-US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ROW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760" name="CustomShape 13"/>
            <p:cNvSpPr/>
            <p:nvPr/>
          </p:nvSpPr>
          <p:spPr>
            <a:xfrm>
              <a:off x="4318920" y="3665160"/>
              <a:ext cx="1454760" cy="338760"/>
            </a:xfrm>
            <a:custGeom>
              <a:avLst/>
              <a:gdLst/>
              <a:ahLst/>
              <a:rect l="l" t="t" r="r" b="b"/>
              <a:pathLst>
                <a:path w="4059" h="959">
                  <a:moveTo>
                    <a:pt x="159" y="0"/>
                  </a:moveTo>
                  <a:cubicBezTo>
                    <a:pt x="79" y="0"/>
                    <a:pt x="0" y="79"/>
                    <a:pt x="0" y="159"/>
                  </a:cubicBezTo>
                  <a:lnTo>
                    <a:pt x="0" y="798"/>
                  </a:lnTo>
                  <a:cubicBezTo>
                    <a:pt x="0" y="878"/>
                    <a:pt x="79" y="958"/>
                    <a:pt x="159" y="958"/>
                  </a:cubicBezTo>
                  <a:lnTo>
                    <a:pt x="3898" y="958"/>
                  </a:lnTo>
                  <a:cubicBezTo>
                    <a:pt x="3978" y="958"/>
                    <a:pt x="4058" y="878"/>
                    <a:pt x="4058" y="798"/>
                  </a:cubicBezTo>
                  <a:lnTo>
                    <a:pt x="4058" y="159"/>
                  </a:lnTo>
                  <a:cubicBezTo>
                    <a:pt x="4058" y="79"/>
                    <a:pt x="3978" y="0"/>
                    <a:pt x="3898" y="0"/>
                  </a:cubicBezTo>
                  <a:lnTo>
                    <a:pt x="159" y="0"/>
                  </a:lnTo>
                </a:path>
              </a:pathLst>
            </a:custGeom>
            <a:noFill/>
            <a:ln w="18000">
              <a:solidFill>
                <a:srgbClr val="0066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9000" rIns="99000" tIns="54000" bIns="54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CUSTOMER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761" name="CustomShape 14"/>
            <p:cNvSpPr/>
            <p:nvPr/>
          </p:nvSpPr>
          <p:spPr>
            <a:xfrm>
              <a:off x="4318920" y="4133520"/>
              <a:ext cx="1454760" cy="338760"/>
            </a:xfrm>
            <a:custGeom>
              <a:avLst/>
              <a:gdLst/>
              <a:ahLst/>
              <a:rect l="l" t="t" r="r" b="b"/>
              <a:pathLst>
                <a:path w="4059" h="959">
                  <a:moveTo>
                    <a:pt x="159" y="0"/>
                  </a:moveTo>
                  <a:cubicBezTo>
                    <a:pt x="79" y="0"/>
                    <a:pt x="0" y="79"/>
                    <a:pt x="0" y="159"/>
                  </a:cubicBezTo>
                  <a:lnTo>
                    <a:pt x="0" y="798"/>
                  </a:lnTo>
                  <a:cubicBezTo>
                    <a:pt x="0" y="878"/>
                    <a:pt x="79" y="958"/>
                    <a:pt x="159" y="958"/>
                  </a:cubicBezTo>
                  <a:lnTo>
                    <a:pt x="3898" y="958"/>
                  </a:lnTo>
                  <a:cubicBezTo>
                    <a:pt x="3978" y="958"/>
                    <a:pt x="4058" y="878"/>
                    <a:pt x="4058" y="798"/>
                  </a:cubicBezTo>
                  <a:lnTo>
                    <a:pt x="4058" y="159"/>
                  </a:lnTo>
                  <a:cubicBezTo>
                    <a:pt x="4058" y="79"/>
                    <a:pt x="3978" y="0"/>
                    <a:pt x="3898" y="0"/>
                  </a:cubicBezTo>
                  <a:lnTo>
                    <a:pt x="159" y="0"/>
                  </a:lnTo>
                </a:path>
              </a:pathLst>
            </a:custGeom>
            <a:noFill/>
            <a:ln w="18000">
              <a:solidFill>
                <a:srgbClr val="0066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9000" rIns="99000" tIns="54000" bIns="54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VOUCHER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762" name="CustomShape 15"/>
            <p:cNvSpPr/>
            <p:nvPr/>
          </p:nvSpPr>
          <p:spPr>
            <a:xfrm>
              <a:off x="4318920" y="4601880"/>
              <a:ext cx="1454760" cy="338760"/>
            </a:xfrm>
            <a:custGeom>
              <a:avLst/>
              <a:gdLst/>
              <a:ahLst/>
              <a:rect l="l" t="t" r="r" b="b"/>
              <a:pathLst>
                <a:path w="4059" h="959">
                  <a:moveTo>
                    <a:pt x="159" y="0"/>
                  </a:moveTo>
                  <a:cubicBezTo>
                    <a:pt x="79" y="0"/>
                    <a:pt x="0" y="79"/>
                    <a:pt x="0" y="159"/>
                  </a:cubicBezTo>
                  <a:lnTo>
                    <a:pt x="0" y="798"/>
                  </a:lnTo>
                  <a:cubicBezTo>
                    <a:pt x="0" y="878"/>
                    <a:pt x="79" y="958"/>
                    <a:pt x="159" y="958"/>
                  </a:cubicBezTo>
                  <a:lnTo>
                    <a:pt x="3898" y="958"/>
                  </a:lnTo>
                  <a:cubicBezTo>
                    <a:pt x="3978" y="958"/>
                    <a:pt x="4058" y="878"/>
                    <a:pt x="4058" y="798"/>
                  </a:cubicBezTo>
                  <a:lnTo>
                    <a:pt x="4058" y="159"/>
                  </a:lnTo>
                  <a:cubicBezTo>
                    <a:pt x="4058" y="79"/>
                    <a:pt x="3978" y="0"/>
                    <a:pt x="3898" y="0"/>
                  </a:cubicBezTo>
                  <a:lnTo>
                    <a:pt x="159" y="0"/>
                  </a:lnTo>
                </a:path>
              </a:pathLst>
            </a:custGeom>
            <a:noFill/>
            <a:ln w="18000">
              <a:solidFill>
                <a:srgbClr val="0066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9000" rIns="99000" tIns="54000" bIns="54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666666"/>
                  </a:solidFill>
                  <a:latin typeface="Arial"/>
                  <a:ea typeface="Microsoft YaHei"/>
                </a:rPr>
                <a:t>TENDERS</a:t>
              </a:r>
              <a:endParaRPr b="0" lang="it-IT" sz="1800" spc="-1" strike="noStrike">
                <a:latin typeface="Arial"/>
              </a:endParaRPr>
            </a:p>
          </p:txBody>
        </p:sp>
        <p:grpSp>
          <p:nvGrpSpPr>
            <p:cNvPr id="763" name="Group 16"/>
            <p:cNvGrpSpPr/>
            <p:nvPr/>
          </p:nvGrpSpPr>
          <p:grpSpPr>
            <a:xfrm>
              <a:off x="4311000" y="1471320"/>
              <a:ext cx="1464120" cy="662760"/>
              <a:chOff x="4311000" y="1471320"/>
              <a:chExt cx="1464120" cy="662760"/>
            </a:xfrm>
          </p:grpSpPr>
          <p:sp>
            <p:nvSpPr>
              <p:cNvPr id="764" name="CustomShape 17"/>
              <p:cNvSpPr/>
              <p:nvPr/>
            </p:nvSpPr>
            <p:spPr>
              <a:xfrm>
                <a:off x="4311000" y="1471320"/>
                <a:ext cx="1464120" cy="662760"/>
              </a:xfrm>
              <a:custGeom>
                <a:avLst/>
                <a:gdLst/>
                <a:ah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9448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1" lang="en-US" sz="2000" spc="-1" strike="noStrike">
                    <a:solidFill>
                      <a:srgbClr val="ffffff"/>
                    </a:solidFill>
                    <a:latin typeface="Arial"/>
                    <a:ea typeface="Microsoft YaHei"/>
                  </a:rPr>
                  <a:t>Feed PIM </a:t>
                </a:r>
                <a:endParaRPr b="0" lang="it-IT" sz="2000" spc="-1" strike="noStrike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1" lang="en-US" sz="2000" spc="-1" strike="noStrike">
                    <a:solidFill>
                      <a:srgbClr val="ffffff"/>
                    </a:solidFill>
                    <a:latin typeface="Arial"/>
                    <a:ea typeface="Microsoft YaHei"/>
                  </a:rPr>
                  <a:t>Schemas</a:t>
                </a:r>
                <a:endParaRPr b="0" lang="it-IT" sz="2000" spc="-1" strike="noStrike">
                  <a:latin typeface="Arial"/>
                </a:endParaRPr>
              </a:p>
            </p:txBody>
          </p:sp>
        </p:grpSp>
        <p:sp>
          <p:nvSpPr>
            <p:cNvPr id="765" name="CustomShape 18"/>
            <p:cNvSpPr/>
            <p:nvPr/>
          </p:nvSpPr>
          <p:spPr>
            <a:xfrm>
              <a:off x="4823640" y="1038960"/>
              <a:ext cx="351360" cy="338760"/>
            </a:xfrm>
            <a:prstGeom prst="ellipse">
              <a:avLst/>
            </a:prstGeom>
            <a:solidFill>
              <a:srgbClr val="f79448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66" name="CustomShape 19"/>
            <p:cNvSpPr/>
            <p:nvPr/>
          </p:nvSpPr>
          <p:spPr>
            <a:xfrm>
              <a:off x="4872960" y="998280"/>
              <a:ext cx="243360" cy="33228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en-US" sz="2200" spc="-1" strike="noStrike">
                  <a:solidFill>
                    <a:srgbClr val="ffffff"/>
                  </a:solidFill>
                  <a:latin typeface="Arial"/>
                  <a:ea typeface="Microsoft YaHei"/>
                </a:rPr>
                <a:t>1</a:t>
              </a:r>
              <a:endParaRPr b="0" lang="it-IT" sz="2200" spc="-1" strike="noStrike">
                <a:latin typeface="Arial"/>
              </a:endParaRPr>
            </a:p>
          </p:txBody>
        </p:sp>
      </p:grpSp>
      <p:grpSp>
        <p:nvGrpSpPr>
          <p:cNvPr id="767" name="Group 20"/>
          <p:cNvGrpSpPr/>
          <p:nvPr/>
        </p:nvGrpSpPr>
        <p:grpSpPr>
          <a:xfrm>
            <a:off x="6118560" y="998280"/>
            <a:ext cx="3794400" cy="4564800"/>
            <a:chOff x="6118560" y="998280"/>
            <a:chExt cx="3794400" cy="4564800"/>
          </a:xfrm>
        </p:grpSpPr>
        <p:grpSp>
          <p:nvGrpSpPr>
            <p:cNvPr id="768" name="Group 21"/>
            <p:cNvGrpSpPr/>
            <p:nvPr/>
          </p:nvGrpSpPr>
          <p:grpSpPr>
            <a:xfrm>
              <a:off x="7558560" y="1469880"/>
              <a:ext cx="1211400" cy="662400"/>
              <a:chOff x="7558560" y="1469880"/>
              <a:chExt cx="1211400" cy="662400"/>
            </a:xfrm>
          </p:grpSpPr>
          <p:sp>
            <p:nvSpPr>
              <p:cNvPr id="769" name="CustomShape 22"/>
              <p:cNvSpPr/>
              <p:nvPr/>
            </p:nvSpPr>
            <p:spPr>
              <a:xfrm>
                <a:off x="7558560" y="1469880"/>
                <a:ext cx="1211400" cy="662400"/>
              </a:xfrm>
              <a:custGeom>
                <a:avLst/>
                <a:gdLst/>
                <a:ah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9448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1" lang="en-US" sz="1800" spc="-1" strike="noStrike">
                    <a:solidFill>
                      <a:srgbClr val="ffffff"/>
                    </a:solidFill>
                    <a:latin typeface="Arial"/>
                    <a:ea typeface="Microsoft YaHei"/>
                  </a:rPr>
                  <a:t>Run The </a:t>
                </a:r>
                <a:endParaRPr b="0" lang="it-IT" sz="1800" spc="-1" strike="noStrike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1" lang="en-US" sz="1800" spc="-1" strike="noStrike">
                    <a:solidFill>
                      <a:srgbClr val="ffffff"/>
                    </a:solidFill>
                    <a:latin typeface="Arial"/>
                    <a:ea typeface="Microsoft YaHei"/>
                  </a:rPr>
                  <a:t>Engine</a:t>
                </a:r>
                <a:endParaRPr b="0" lang="it-IT" sz="1800" spc="-1" strike="noStrike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endParaRPr b="0" lang="it-IT" sz="1800" spc="-1" strike="noStrike">
                  <a:latin typeface="Arial"/>
                </a:endParaRPr>
              </a:p>
            </p:txBody>
          </p:sp>
        </p:grpSp>
        <p:pic>
          <p:nvPicPr>
            <p:cNvPr id="770" name="" descr=""/>
            <p:cNvPicPr/>
            <p:nvPr/>
          </p:nvPicPr>
          <p:blipFill>
            <a:blip r:embed="rId2"/>
            <a:stretch/>
          </p:blipFill>
          <p:spPr>
            <a:xfrm>
              <a:off x="6118560" y="2215800"/>
              <a:ext cx="3794400" cy="3347280"/>
            </a:xfrm>
            <a:prstGeom prst="rect">
              <a:avLst/>
            </a:prstGeom>
            <a:ln>
              <a:noFill/>
            </a:ln>
          </p:spPr>
        </p:pic>
        <p:sp>
          <p:nvSpPr>
            <p:cNvPr id="771" name="CustomShape 23"/>
            <p:cNvSpPr/>
            <p:nvPr/>
          </p:nvSpPr>
          <p:spPr>
            <a:xfrm>
              <a:off x="8026560" y="1038960"/>
              <a:ext cx="351360" cy="338760"/>
            </a:xfrm>
            <a:prstGeom prst="ellipse">
              <a:avLst/>
            </a:prstGeom>
            <a:solidFill>
              <a:srgbClr val="f79448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72" name="CustomShape 24"/>
            <p:cNvSpPr/>
            <p:nvPr/>
          </p:nvSpPr>
          <p:spPr>
            <a:xfrm>
              <a:off x="8077320" y="998280"/>
              <a:ext cx="243360" cy="33228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 algn="ctr">
                <a:lnSpc>
                  <a:spcPct val="100000"/>
                </a:lnSpc>
              </a:pPr>
              <a:r>
                <a:rPr b="1" lang="en-US" sz="2200" spc="-1" strike="noStrike">
                  <a:solidFill>
                    <a:srgbClr val="ffffff"/>
                  </a:solidFill>
                  <a:latin typeface="Arial"/>
                  <a:ea typeface="Microsoft YaHei"/>
                </a:rPr>
                <a:t>2</a:t>
              </a:r>
              <a:endParaRPr b="0" lang="it-IT" sz="2200" spc="-1" strike="noStrike">
                <a:latin typeface="Arial"/>
              </a:endParaRPr>
            </a:p>
          </p:txBody>
        </p:sp>
      </p:grpSp>
      <p:grpSp>
        <p:nvGrpSpPr>
          <p:cNvPr id="773" name="Group 25"/>
          <p:cNvGrpSpPr/>
          <p:nvPr/>
        </p:nvGrpSpPr>
        <p:grpSpPr>
          <a:xfrm>
            <a:off x="10472040" y="963720"/>
            <a:ext cx="1400760" cy="5025600"/>
            <a:chOff x="10472040" y="963720"/>
            <a:chExt cx="1400760" cy="5025600"/>
          </a:xfrm>
        </p:grpSpPr>
        <p:grpSp>
          <p:nvGrpSpPr>
            <p:cNvPr id="774" name="Group 26"/>
            <p:cNvGrpSpPr/>
            <p:nvPr/>
          </p:nvGrpSpPr>
          <p:grpSpPr>
            <a:xfrm>
              <a:off x="10526040" y="1498320"/>
              <a:ext cx="1211760" cy="653040"/>
              <a:chOff x="10526040" y="1498320"/>
              <a:chExt cx="1211760" cy="653040"/>
            </a:xfrm>
          </p:grpSpPr>
          <p:sp>
            <p:nvSpPr>
              <p:cNvPr id="775" name="CustomShape 27"/>
              <p:cNvSpPr/>
              <p:nvPr/>
            </p:nvSpPr>
            <p:spPr>
              <a:xfrm>
                <a:off x="10526040" y="1498320"/>
                <a:ext cx="1211760" cy="653040"/>
              </a:xfrm>
              <a:custGeom>
                <a:avLst/>
                <a:gdLst/>
                <a:ah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9448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1" lang="en-US" sz="1800" spc="-1" strike="noStrike">
                    <a:solidFill>
                      <a:srgbClr val="ffffff"/>
                    </a:solidFill>
                    <a:latin typeface="Arial"/>
                    <a:ea typeface="Microsoft YaHei"/>
                  </a:rPr>
                  <a:t>Return</a:t>
                </a:r>
                <a:endParaRPr b="0" lang="it-IT" sz="1800" spc="-1" strike="noStrike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1" lang="en-US" sz="1800" spc="-1" strike="noStrike">
                    <a:solidFill>
                      <a:srgbClr val="ffffff"/>
                    </a:solidFill>
                    <a:latin typeface="Arial"/>
                    <a:ea typeface="Microsoft YaHei"/>
                  </a:rPr>
                  <a:t>Delta</a:t>
                </a:r>
                <a:endParaRPr b="0" lang="it-IT" sz="1800" spc="-1" strike="noStrike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endParaRPr b="0" lang="it-IT" sz="1800" spc="-1" strike="noStrike">
                  <a:latin typeface="Arial"/>
                </a:endParaRPr>
              </a:p>
            </p:txBody>
          </p:sp>
        </p:grpSp>
        <p:pic>
          <p:nvPicPr>
            <p:cNvPr id="776" name="" descr=""/>
            <p:cNvPicPr/>
            <p:nvPr/>
          </p:nvPicPr>
          <p:blipFill>
            <a:blip r:embed="rId3"/>
            <a:stretch/>
          </p:blipFill>
          <p:spPr>
            <a:xfrm>
              <a:off x="10472040" y="2314440"/>
              <a:ext cx="1400760" cy="918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777" name="CustomShape 28"/>
            <p:cNvSpPr/>
            <p:nvPr/>
          </p:nvSpPr>
          <p:spPr>
            <a:xfrm>
              <a:off x="10959480" y="1004760"/>
              <a:ext cx="351360" cy="333720"/>
            </a:xfrm>
            <a:prstGeom prst="ellipse">
              <a:avLst/>
            </a:prstGeom>
            <a:solidFill>
              <a:srgbClr val="f79448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78" name="CustomShape 29"/>
            <p:cNvSpPr/>
            <p:nvPr/>
          </p:nvSpPr>
          <p:spPr>
            <a:xfrm>
              <a:off x="10972800" y="963720"/>
              <a:ext cx="243360" cy="32760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en-US" sz="2200" spc="-1" strike="noStrike">
                  <a:solidFill>
                    <a:srgbClr val="ffffff"/>
                  </a:solidFill>
                  <a:latin typeface="Arial"/>
                  <a:ea typeface="Microsoft YaHei"/>
                </a:rPr>
                <a:t>3</a:t>
              </a:r>
              <a:endParaRPr b="0" lang="it-IT" sz="2200" spc="-1" strike="noStrike">
                <a:latin typeface="Arial"/>
              </a:endParaRPr>
            </a:p>
          </p:txBody>
        </p:sp>
        <p:sp>
          <p:nvSpPr>
            <p:cNvPr id="779" name="Line 30"/>
            <p:cNvSpPr/>
            <p:nvPr/>
          </p:nvSpPr>
          <p:spPr>
            <a:xfrm>
              <a:off x="11173320" y="3450960"/>
              <a:ext cx="0" cy="2538360"/>
            </a:xfrm>
            <a:prstGeom prst="line">
              <a:avLst/>
            </a:prstGeom>
            <a:ln cap="rnd" w="36000">
              <a:solidFill>
                <a:srgbClr val="f79448"/>
              </a:solidFill>
              <a:prstDash val="sysDot"/>
              <a:miter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780" name="Group 31"/>
          <p:cNvGrpSpPr/>
          <p:nvPr/>
        </p:nvGrpSpPr>
        <p:grpSpPr>
          <a:xfrm>
            <a:off x="2190960" y="5665320"/>
            <a:ext cx="8966880" cy="325800"/>
            <a:chOff x="2190960" y="5665320"/>
            <a:chExt cx="8966880" cy="325800"/>
          </a:xfrm>
        </p:grpSpPr>
        <p:sp>
          <p:nvSpPr>
            <p:cNvPr id="781" name="Line 32"/>
            <p:cNvSpPr/>
            <p:nvPr/>
          </p:nvSpPr>
          <p:spPr>
            <a:xfrm flipH="1">
              <a:off x="2190960" y="5991120"/>
              <a:ext cx="8966880" cy="0"/>
            </a:xfrm>
            <a:prstGeom prst="line">
              <a:avLst/>
            </a:prstGeom>
            <a:ln cap="rnd" w="36000">
              <a:solidFill>
                <a:srgbClr val="f79448"/>
              </a:solidFill>
              <a:prstDash val="sysDot"/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82" name="Line 33"/>
            <p:cNvSpPr/>
            <p:nvPr/>
          </p:nvSpPr>
          <p:spPr>
            <a:xfrm flipV="1">
              <a:off x="2190960" y="5665320"/>
              <a:ext cx="0" cy="291960"/>
            </a:xfrm>
            <a:prstGeom prst="line">
              <a:avLst/>
            </a:prstGeom>
            <a:ln cap="rnd" w="36000">
              <a:solidFill>
                <a:srgbClr val="f79448"/>
              </a:solidFill>
              <a:prstDash val="sysDot"/>
              <a:miter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3" dur="indefinite" restart="never" nodeType="tmRoot">
          <p:childTnLst>
            <p:seq>
              <p:cTn id="204" dur="indefinite" nodeType="mainSeq">
                <p:childTnLst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837720" y="195480"/>
            <a:ext cx="10499040" cy="84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Sanity Check</a:t>
            </a:r>
            <a:endParaRPr b="0" lang="it-IT" sz="2400" spc="-1" strike="noStrike">
              <a:latin typeface="Arial"/>
            </a:endParaRPr>
          </a:p>
        </p:txBody>
      </p:sp>
      <p:grpSp>
        <p:nvGrpSpPr>
          <p:cNvPr id="784" name="Group 2"/>
          <p:cNvGrpSpPr/>
          <p:nvPr/>
        </p:nvGrpSpPr>
        <p:grpSpPr>
          <a:xfrm>
            <a:off x="719640" y="1080000"/>
            <a:ext cx="5539680" cy="5106600"/>
            <a:chOff x="719640" y="1080000"/>
            <a:chExt cx="5539680" cy="5106600"/>
          </a:xfrm>
        </p:grpSpPr>
        <p:sp>
          <p:nvSpPr>
            <p:cNvPr id="785" name="CustomShape 3"/>
            <p:cNvSpPr/>
            <p:nvPr/>
          </p:nvSpPr>
          <p:spPr>
            <a:xfrm>
              <a:off x="719640" y="1080000"/>
              <a:ext cx="5539680" cy="33804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72000" bIns="45000">
              <a:normAutofit fontScale="73000"/>
            </a:bodyPr>
            <a:p>
              <a:pPr>
                <a:lnSpc>
                  <a:spcPct val="90000"/>
                </a:lnSpc>
                <a:tabLst>
                  <a:tab algn="l" pos="0"/>
                </a:tabLst>
              </a:pP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Di norma le meccaniche promozionali vengono alimentate da sistemi terzi.</a:t>
              </a:r>
              <a:endParaRPr b="0" lang="it-IT" sz="2600" spc="-1" strike="noStrike">
                <a:latin typeface="Arial"/>
              </a:endParaRPr>
            </a:p>
            <a:p>
              <a:pPr>
                <a:lnSpc>
                  <a:spcPct val="90000"/>
                </a:lnSpc>
                <a:tabLst>
                  <a:tab algn="l" pos="0"/>
                </a:tabLst>
              </a:pPr>
              <a:endParaRPr b="0" lang="it-IT" sz="2600" spc="-1" strike="noStrike">
                <a:latin typeface="Arial"/>
              </a:endParaRPr>
            </a:p>
            <a:p>
              <a:pPr>
                <a:lnSpc>
                  <a:spcPct val="90000"/>
                </a:lnSpc>
                <a:tabLst>
                  <a:tab algn="l" pos="0"/>
                </a:tabLst>
              </a:pP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Come ci proteggiamo da meccaniche “insane”? </a:t>
              </a:r>
              <a:endParaRPr b="0" lang="it-IT" sz="2600" spc="-1" strike="noStrike">
                <a:latin typeface="Arial"/>
              </a:endParaRPr>
            </a:p>
            <a:p>
              <a:pPr>
                <a:lnSpc>
                  <a:spcPct val="90000"/>
                </a:lnSpc>
                <a:tabLst>
                  <a:tab algn="l" pos="0"/>
                </a:tabLst>
              </a:pP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Tipo:</a:t>
              </a:r>
              <a:endParaRPr b="0" lang="it-IT" sz="2600" spc="-1" strike="noStrike">
                <a:latin typeface="Arial"/>
              </a:endParaRPr>
            </a:p>
            <a:p>
              <a:pPr>
                <a:lnSpc>
                  <a:spcPct val="90000"/>
                </a:lnSpc>
                <a:tabLst>
                  <a:tab algn="l" pos="0"/>
                </a:tabLst>
              </a:pP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    </a:t>
              </a: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Sconto del 110%</a:t>
              </a:r>
              <a:endParaRPr b="0" lang="it-IT" sz="2600" spc="-1" strike="noStrike">
                <a:latin typeface="Arial"/>
              </a:endParaRPr>
            </a:p>
            <a:p>
              <a:pPr>
                <a:lnSpc>
                  <a:spcPct val="90000"/>
                </a:lnSpc>
                <a:tabLst>
                  <a:tab algn="l" pos="0"/>
                </a:tabLst>
              </a:pP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    </a:t>
              </a: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Codice articolo target e gruppo a null</a:t>
              </a:r>
              <a:endParaRPr b="0" lang="it-IT" sz="2600" spc="-1" strike="noStrike">
                <a:latin typeface="Arial"/>
              </a:endParaRPr>
            </a:p>
            <a:p>
              <a:pPr>
                <a:lnSpc>
                  <a:spcPct val="90000"/>
                </a:lnSpc>
                <a:tabLst>
                  <a:tab algn="l" pos="0"/>
                </a:tabLst>
              </a:pP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    </a:t>
              </a:r>
              <a:r>
                <a:rPr b="0" lang="it-IT" sz="2600" spc="-1" strike="noStrike">
                  <a:solidFill>
                    <a:srgbClr val="5983b0"/>
                  </a:solidFill>
                  <a:latin typeface="Arial"/>
                  <a:ea typeface="DejaVu Sans"/>
                </a:rPr>
                <a:t>Reparto inesistente</a:t>
              </a:r>
              <a:endParaRPr b="0" lang="it-IT" sz="2600" spc="-1" strike="noStrike">
                <a:latin typeface="Arial"/>
              </a:endParaRPr>
            </a:p>
            <a:p>
              <a:pPr>
                <a:lnSpc>
                  <a:spcPct val="90000"/>
                </a:lnSpc>
                <a:tabLst>
                  <a:tab algn="l" pos="0"/>
                </a:tabLst>
              </a:pPr>
              <a:r>
                <a:rPr b="0" lang="it-IT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…</a:t>
              </a:r>
              <a:r>
                <a:rPr b="0" lang="it-IT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.. </a:t>
              </a:r>
              <a:endParaRPr b="0" lang="it-IT" sz="2600" spc="-1" strike="noStrike">
                <a:latin typeface="Arial"/>
              </a:endParaRPr>
            </a:p>
          </p:txBody>
        </p:sp>
        <p:pic>
          <p:nvPicPr>
            <p:cNvPr id="786" name="" descr=""/>
            <p:cNvPicPr/>
            <p:nvPr/>
          </p:nvPicPr>
          <p:blipFill>
            <a:blip r:embed="rId1"/>
            <a:stretch/>
          </p:blipFill>
          <p:spPr>
            <a:xfrm>
              <a:off x="2143800" y="4680000"/>
              <a:ext cx="1851480" cy="15066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87" name="Group 4"/>
          <p:cNvGrpSpPr/>
          <p:nvPr/>
        </p:nvGrpSpPr>
        <p:grpSpPr>
          <a:xfrm>
            <a:off x="6694920" y="1207800"/>
            <a:ext cx="5107680" cy="4836600"/>
            <a:chOff x="6694920" y="1207800"/>
            <a:chExt cx="5107680" cy="4836600"/>
          </a:xfrm>
        </p:grpSpPr>
        <p:sp>
          <p:nvSpPr>
            <p:cNvPr id="788" name="CustomShape 5"/>
            <p:cNvSpPr/>
            <p:nvPr/>
          </p:nvSpPr>
          <p:spPr>
            <a:xfrm>
              <a:off x="6694920" y="3416040"/>
              <a:ext cx="5107680" cy="2628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72000" bIns="45000">
              <a:normAutofit/>
            </a:bodyPr>
            <a:p>
              <a:pPr>
                <a:lnSpc>
                  <a:spcPct val="90000"/>
                </a:lnSpc>
                <a:tabLst>
                  <a:tab algn="l" pos="0"/>
                </a:tabLst>
              </a:pPr>
              <a:r>
                <a:rPr b="0" lang="it-IT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Un </a:t>
              </a:r>
              <a:r>
                <a:rPr b="0" lang="en-US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trigger</a:t>
              </a:r>
              <a:r>
                <a:rPr b="0" lang="it-IT" sz="2600" spc="-1" strike="noStrike">
                  <a:solidFill>
                    <a:srgbClr val="141e50"/>
                  </a:solidFill>
                  <a:latin typeface="Arial"/>
                  <a:ea typeface="DejaVu Sans"/>
                </a:rPr>
                <a:t> sulla Tabella Action invoca la funzione “Sanity” di DB. Tale funzione applica  i controlli previsti, scrive eventuali alert sulle tabelle preposte e inserisce la promozione in stato “quarantena”</a:t>
              </a:r>
              <a:endParaRPr b="0" lang="it-IT" sz="2600" spc="-1" strike="noStrike">
                <a:latin typeface="Arial"/>
              </a:endParaRPr>
            </a:p>
          </p:txBody>
        </p:sp>
        <p:pic>
          <p:nvPicPr>
            <p:cNvPr id="789" name="" descr=""/>
            <p:cNvPicPr/>
            <p:nvPr/>
          </p:nvPicPr>
          <p:blipFill>
            <a:blip r:embed="rId2"/>
            <a:stretch/>
          </p:blipFill>
          <p:spPr>
            <a:xfrm>
              <a:off x="7869960" y="1207800"/>
              <a:ext cx="2565000" cy="1596600"/>
            </a:xfrm>
            <a:prstGeom prst="rect">
              <a:avLst/>
            </a:prstGeom>
            <a:ln>
              <a:noFill/>
            </a:ln>
          </p:spPr>
        </p:pic>
      </p:grpSp>
    </p:spTree>
  </p:cSld>
  <p:transition spd="slow">
    <p:fade/>
  </p:transition>
  <p:timing>
    <p:tnLst>
      <p:par>
        <p:cTn id="225" dur="indefinite" restart="never" nodeType="tmRoot">
          <p:childTnLst>
            <p:seq>
              <p:cTn id="226" dur="indefinite" nodeType="mainSeq">
                <p:childTnLst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0" name="Picture 177_3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791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Procedura installazione Server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792" name="CustomShape 2"/>
          <p:cNvSpPr/>
          <p:nvPr/>
        </p:nvSpPr>
        <p:spPr>
          <a:xfrm>
            <a:off x="2098080" y="1368000"/>
            <a:ext cx="9884520" cy="172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Il manuale è di pochissime pagine.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Macchina debian 12 standard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Installa la procedura 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ecli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copiandola dal server di riferimento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Esegui ECLI SETUP che procede in modo automatico chiedendo pochissimi input (ad esempio: è uno store server?)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</p:txBody>
      </p:sp>
      <p:pic>
        <p:nvPicPr>
          <p:cNvPr id="793" name="Picture 536_0" descr=""/>
          <p:cNvPicPr/>
          <p:nvPr/>
        </p:nvPicPr>
        <p:blipFill>
          <a:blip r:embed="rId2"/>
          <a:stretch/>
        </p:blipFill>
        <p:spPr>
          <a:xfrm>
            <a:off x="1613160" y="3737160"/>
            <a:ext cx="1081440" cy="1081440"/>
          </a:xfrm>
          <a:prstGeom prst="rect">
            <a:avLst/>
          </a:prstGeom>
          <a:ln>
            <a:noFill/>
          </a:ln>
        </p:spPr>
      </p:pic>
      <p:pic>
        <p:nvPicPr>
          <p:cNvPr id="794" name="Picture 540_0" descr=""/>
          <p:cNvPicPr/>
          <p:nvPr/>
        </p:nvPicPr>
        <p:blipFill>
          <a:blip r:embed="rId3">
            <a:grayscl/>
          </a:blip>
          <a:stretch/>
        </p:blipFill>
        <p:spPr>
          <a:xfrm>
            <a:off x="5652000" y="3744000"/>
            <a:ext cx="1081440" cy="1081440"/>
          </a:xfrm>
          <a:prstGeom prst="rect">
            <a:avLst/>
          </a:prstGeom>
          <a:ln>
            <a:noFill/>
          </a:ln>
        </p:spPr>
      </p:pic>
      <p:pic>
        <p:nvPicPr>
          <p:cNvPr id="795" name="" descr=""/>
          <p:cNvPicPr/>
          <p:nvPr/>
        </p:nvPicPr>
        <p:blipFill>
          <a:blip r:embed="rId4"/>
          <a:stretch/>
        </p:blipFill>
        <p:spPr>
          <a:xfrm>
            <a:off x="7060320" y="3629160"/>
            <a:ext cx="3482280" cy="1045440"/>
          </a:xfrm>
          <a:prstGeom prst="rect">
            <a:avLst/>
          </a:prstGeom>
          <a:ln>
            <a:noFill/>
          </a:ln>
        </p:spPr>
      </p:pic>
      <p:sp>
        <p:nvSpPr>
          <p:cNvPr id="796" name="CustomShape 3"/>
          <p:cNvSpPr/>
          <p:nvPr/>
        </p:nvSpPr>
        <p:spPr>
          <a:xfrm>
            <a:off x="3348000" y="3960000"/>
            <a:ext cx="1362600" cy="786600"/>
          </a:xfrm>
          <a:custGeom>
            <a:avLst/>
            <a:gdLst/>
            <a:ahLst/>
            <a:rect l="l" t="t" r="r" b="b"/>
            <a:pathLst>
              <a:path w="3802" h="2202">
                <a:moveTo>
                  <a:pt x="0" y="550"/>
                </a:moveTo>
                <a:lnTo>
                  <a:pt x="2850" y="550"/>
                </a:lnTo>
                <a:lnTo>
                  <a:pt x="2850" y="0"/>
                </a:lnTo>
                <a:lnTo>
                  <a:pt x="3801" y="1100"/>
                </a:lnTo>
                <a:lnTo>
                  <a:pt x="2850" y="2201"/>
                </a:lnTo>
                <a:lnTo>
                  <a:pt x="2850" y="1650"/>
                </a:lnTo>
                <a:lnTo>
                  <a:pt x="0" y="1650"/>
                </a:lnTo>
                <a:lnTo>
                  <a:pt x="0" y="550"/>
                </a:lnTo>
              </a:path>
            </a:pathLst>
          </a:custGeom>
          <a:noFill/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7" name="Picture 177_31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798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Procedura installazione Cassa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799" name="CustomShape 2"/>
          <p:cNvSpPr/>
          <p:nvPr/>
        </p:nvSpPr>
        <p:spPr>
          <a:xfrm>
            <a:off x="1944000" y="1440000"/>
            <a:ext cx="8732520" cy="208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Viene fornita l’immagine e con un tool standard si crea la chiavetta da cui fare il boot. Lato server si definisce il nuovo device a cui viene assegnato un ID.</a:t>
            </a: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 fase di installazione si dichiare 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’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indirizzo IP del nodo, l’IP del server e il device ID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 e il tutto procede in modo automatico.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</p:txBody>
      </p:sp>
      <p:pic>
        <p:nvPicPr>
          <p:cNvPr id="800" name="Picture 273_0" descr=""/>
          <p:cNvPicPr/>
          <p:nvPr/>
        </p:nvPicPr>
        <p:blipFill>
          <a:blip r:embed="rId2"/>
          <a:stretch/>
        </p:blipFill>
        <p:spPr>
          <a:xfrm>
            <a:off x="4613040" y="3816000"/>
            <a:ext cx="1429560" cy="1155600"/>
          </a:xfrm>
          <a:prstGeom prst="rect">
            <a:avLst/>
          </a:prstGeom>
          <a:ln>
            <a:noFill/>
          </a:ln>
        </p:spPr>
      </p:pic>
      <p:pic>
        <p:nvPicPr>
          <p:cNvPr id="801" name="" descr=""/>
          <p:cNvPicPr/>
          <p:nvPr/>
        </p:nvPicPr>
        <p:blipFill>
          <a:blip r:embed="rId3"/>
          <a:stretch/>
        </p:blipFill>
        <p:spPr>
          <a:xfrm>
            <a:off x="6696000" y="3920400"/>
            <a:ext cx="970200" cy="970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Picture 177_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257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Founders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258" name="" descr=""/>
          <p:cNvPicPr/>
          <p:nvPr/>
        </p:nvPicPr>
        <p:blipFill>
          <a:blip r:embed="rId2"/>
          <a:stretch/>
        </p:blipFill>
        <p:spPr>
          <a:xfrm>
            <a:off x="3444840" y="1938240"/>
            <a:ext cx="1059840" cy="1440360"/>
          </a:xfrm>
          <a:prstGeom prst="rect">
            <a:avLst/>
          </a:prstGeom>
          <a:ln>
            <a:noFill/>
          </a:ln>
        </p:spPr>
      </p:pic>
      <p:pic>
        <p:nvPicPr>
          <p:cNvPr id="259" name="" descr=""/>
          <p:cNvPicPr/>
          <p:nvPr/>
        </p:nvPicPr>
        <p:blipFill>
          <a:blip r:embed="rId3"/>
          <a:srcRect l="12763" t="0" r="7540" b="15945"/>
          <a:stretch/>
        </p:blipFill>
        <p:spPr>
          <a:xfrm>
            <a:off x="7243560" y="2049120"/>
            <a:ext cx="1175040" cy="1329120"/>
          </a:xfrm>
          <a:prstGeom prst="rect">
            <a:avLst/>
          </a:prstGeom>
          <a:ln>
            <a:noFill/>
          </a:ln>
        </p:spPr>
      </p:pic>
      <p:sp>
        <p:nvSpPr>
          <p:cNvPr id="260" name="CustomShape 2"/>
          <p:cNvSpPr/>
          <p:nvPr/>
        </p:nvSpPr>
        <p:spPr>
          <a:xfrm>
            <a:off x="3666240" y="3837600"/>
            <a:ext cx="4853880" cy="149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it-IT" sz="3200" spc="-1" strike="noStrike">
                <a:solidFill>
                  <a:srgbClr val="1fa3dd"/>
                </a:solidFill>
                <a:latin typeface="Montserrat"/>
                <a:ea typeface="DejaVu Sans"/>
              </a:rPr>
              <a:t>Alberto &amp; Massimo</a:t>
            </a:r>
            <a:endParaRPr b="0" lang="it-IT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Stesso percorso </a:t>
            </a: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Stessa esperienza</a:t>
            </a: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Stessi obiettivi </a:t>
            </a:r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" dur="indefinite" restart="never" nodeType="tmRoot">
          <p:childTnLst>
            <p:seq>
              <p:cTn id="15" dur="indefinite" nodeType="mainSeq"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2" name="Picture 177_3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03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Reportistica centralizzata</a:t>
            </a:r>
            <a:endParaRPr b="0" lang="it-IT" sz="2400" spc="-1" strike="noStrike">
              <a:latin typeface="Arial"/>
            </a:endParaRPr>
          </a:p>
        </p:txBody>
      </p:sp>
      <p:grpSp>
        <p:nvGrpSpPr>
          <p:cNvPr id="804" name="Group 2"/>
          <p:cNvGrpSpPr/>
          <p:nvPr/>
        </p:nvGrpSpPr>
        <p:grpSpPr>
          <a:xfrm>
            <a:off x="1728000" y="2556000"/>
            <a:ext cx="1431720" cy="1215720"/>
            <a:chOff x="1728000" y="2556000"/>
            <a:chExt cx="1431720" cy="1215720"/>
          </a:xfrm>
        </p:grpSpPr>
        <p:pic>
          <p:nvPicPr>
            <p:cNvPr id="805" name="" descr=""/>
            <p:cNvPicPr/>
            <p:nvPr/>
          </p:nvPicPr>
          <p:blipFill>
            <a:blip r:embed="rId2"/>
            <a:stretch/>
          </p:blipFill>
          <p:spPr>
            <a:xfrm>
              <a:off x="1728000" y="2556000"/>
              <a:ext cx="879120" cy="879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6" name="" descr=""/>
            <p:cNvPicPr/>
            <p:nvPr/>
          </p:nvPicPr>
          <p:blipFill>
            <a:blip r:embed="rId3"/>
            <a:stretch/>
          </p:blipFill>
          <p:spPr>
            <a:xfrm>
              <a:off x="2612520" y="3224520"/>
              <a:ext cx="547200" cy="54720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807" name="" descr=""/>
          <p:cNvPicPr/>
          <p:nvPr/>
        </p:nvPicPr>
        <p:blipFill>
          <a:blip r:embed="rId4"/>
          <a:stretch/>
        </p:blipFill>
        <p:spPr>
          <a:xfrm>
            <a:off x="5024520" y="4075920"/>
            <a:ext cx="547200" cy="547200"/>
          </a:xfrm>
          <a:prstGeom prst="rect">
            <a:avLst/>
          </a:prstGeom>
          <a:ln>
            <a:noFill/>
          </a:ln>
        </p:spPr>
      </p:pic>
      <p:grpSp>
        <p:nvGrpSpPr>
          <p:cNvPr id="808" name="Group 3"/>
          <p:cNvGrpSpPr/>
          <p:nvPr/>
        </p:nvGrpSpPr>
        <p:grpSpPr>
          <a:xfrm>
            <a:off x="1748520" y="4415400"/>
            <a:ext cx="1431720" cy="1215720"/>
            <a:chOff x="1748520" y="4415400"/>
            <a:chExt cx="1431720" cy="1215720"/>
          </a:xfrm>
        </p:grpSpPr>
        <p:pic>
          <p:nvPicPr>
            <p:cNvPr id="809" name="" descr=""/>
            <p:cNvPicPr/>
            <p:nvPr/>
          </p:nvPicPr>
          <p:blipFill>
            <a:blip r:embed="rId5"/>
            <a:stretch/>
          </p:blipFill>
          <p:spPr>
            <a:xfrm>
              <a:off x="1748520" y="4415400"/>
              <a:ext cx="879120" cy="879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0" name="" descr=""/>
            <p:cNvPicPr/>
            <p:nvPr/>
          </p:nvPicPr>
          <p:blipFill>
            <a:blip r:embed="rId6"/>
            <a:stretch/>
          </p:blipFill>
          <p:spPr>
            <a:xfrm>
              <a:off x="2633040" y="5083920"/>
              <a:ext cx="547200" cy="54720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811" name="" descr=""/>
          <p:cNvPicPr/>
          <p:nvPr/>
        </p:nvPicPr>
        <p:blipFill>
          <a:blip r:embed="rId7"/>
          <a:stretch/>
        </p:blipFill>
        <p:spPr>
          <a:xfrm>
            <a:off x="5672520" y="3908520"/>
            <a:ext cx="951120" cy="951120"/>
          </a:xfrm>
          <a:prstGeom prst="rect">
            <a:avLst/>
          </a:prstGeom>
          <a:ln>
            <a:noFill/>
          </a:ln>
        </p:spPr>
      </p:pic>
      <p:sp>
        <p:nvSpPr>
          <p:cNvPr id="812" name="CustomShape 4"/>
          <p:cNvSpPr/>
          <p:nvPr/>
        </p:nvSpPr>
        <p:spPr>
          <a:xfrm>
            <a:off x="2540520" y="2864520"/>
            <a:ext cx="767520" cy="18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700" spc="-1" strike="noStrike">
                <a:solidFill>
                  <a:srgbClr val="000000"/>
                </a:solidFill>
                <a:latin typeface="Arial"/>
                <a:ea typeface="DejaVu Sans"/>
              </a:rPr>
              <a:t>db_offlog</a:t>
            </a:r>
            <a:endParaRPr b="0" lang="it-IT" sz="700" spc="-1" strike="noStrike">
              <a:latin typeface="Arial"/>
            </a:endParaRPr>
          </a:p>
        </p:txBody>
      </p:sp>
      <p:sp>
        <p:nvSpPr>
          <p:cNvPr id="813" name="CustomShape 5"/>
          <p:cNvSpPr/>
          <p:nvPr/>
        </p:nvSpPr>
        <p:spPr>
          <a:xfrm>
            <a:off x="2540520" y="4808520"/>
            <a:ext cx="623520" cy="18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700" spc="-1" strike="noStrike">
                <a:solidFill>
                  <a:srgbClr val="000000"/>
                </a:solidFill>
                <a:latin typeface="Arial"/>
                <a:ea typeface="DejaVu Sans"/>
              </a:rPr>
              <a:t>db_offlog</a:t>
            </a:r>
            <a:endParaRPr b="0" lang="it-IT" sz="700" spc="-1" strike="noStrike">
              <a:latin typeface="Arial"/>
            </a:endParaRPr>
          </a:p>
        </p:txBody>
      </p:sp>
      <p:sp>
        <p:nvSpPr>
          <p:cNvPr id="814" name="CustomShape 6"/>
          <p:cNvSpPr/>
          <p:nvPr/>
        </p:nvSpPr>
        <p:spPr>
          <a:xfrm>
            <a:off x="5096520" y="3836520"/>
            <a:ext cx="659520" cy="18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700" spc="-1" strike="noStrike">
                <a:solidFill>
                  <a:srgbClr val="000000"/>
                </a:solidFill>
                <a:latin typeface="Arial"/>
                <a:ea typeface="DejaVu Sans"/>
              </a:rPr>
              <a:t>db_offlog</a:t>
            </a:r>
            <a:endParaRPr b="0" lang="it-IT" sz="700" spc="-1" strike="noStrike">
              <a:latin typeface="Arial"/>
            </a:endParaRPr>
          </a:p>
        </p:txBody>
      </p:sp>
      <p:sp>
        <p:nvSpPr>
          <p:cNvPr id="815" name="CustomShape 7"/>
          <p:cNvSpPr/>
          <p:nvPr/>
        </p:nvSpPr>
        <p:spPr>
          <a:xfrm>
            <a:off x="4772520" y="4676040"/>
            <a:ext cx="930600" cy="306000"/>
          </a:xfrm>
          <a:prstGeom prst="roundRect">
            <a:avLst>
              <a:gd name="adj" fmla="val 50000"/>
            </a:avLst>
          </a:prstGeom>
          <a:solidFill>
            <a:srgbClr val="9bbb59">
              <a:alpha val="70000"/>
            </a:srgbClr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18000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IN" sz="1000" spc="-1" strike="noStrike">
                <a:solidFill>
                  <a:srgbClr val="ffffff"/>
                </a:solidFill>
                <a:latin typeface="Segoe UI"/>
                <a:ea typeface="Open Sans"/>
              </a:rPr>
              <a:t>STAGER</a:t>
            </a:r>
            <a:endParaRPr b="0" lang="it-IT" sz="1000" spc="-1" strike="noStrike">
              <a:latin typeface="Arial"/>
            </a:endParaRPr>
          </a:p>
        </p:txBody>
      </p:sp>
      <p:pic>
        <p:nvPicPr>
          <p:cNvPr id="816" name="" descr=""/>
          <p:cNvPicPr/>
          <p:nvPr/>
        </p:nvPicPr>
        <p:blipFill>
          <a:blip r:embed="rId8"/>
          <a:stretch/>
        </p:blipFill>
        <p:spPr>
          <a:xfrm>
            <a:off x="6572520" y="3980520"/>
            <a:ext cx="858600" cy="858600"/>
          </a:xfrm>
          <a:prstGeom prst="rect">
            <a:avLst/>
          </a:prstGeom>
          <a:ln>
            <a:noFill/>
          </a:ln>
        </p:spPr>
      </p:pic>
      <p:sp>
        <p:nvSpPr>
          <p:cNvPr id="817" name="CustomShape 8"/>
          <p:cNvSpPr/>
          <p:nvPr/>
        </p:nvSpPr>
        <p:spPr>
          <a:xfrm>
            <a:off x="7035120" y="3539160"/>
            <a:ext cx="468000" cy="18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700" spc="-1" strike="noStrike">
                <a:solidFill>
                  <a:srgbClr val="000000"/>
                </a:solidFill>
                <a:latin typeface="Arial"/>
                <a:ea typeface="DejaVu Sans"/>
              </a:rPr>
              <a:t>rdb_log</a:t>
            </a:r>
            <a:endParaRPr b="0" lang="it-IT" sz="700" spc="-1" strike="noStrike">
              <a:latin typeface="Arial"/>
            </a:endParaRPr>
          </a:p>
        </p:txBody>
      </p:sp>
      <p:sp>
        <p:nvSpPr>
          <p:cNvPr id="818" name="CustomShape 9"/>
          <p:cNvSpPr/>
          <p:nvPr/>
        </p:nvSpPr>
        <p:spPr>
          <a:xfrm>
            <a:off x="7035480" y="3647160"/>
            <a:ext cx="683640" cy="21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700" spc="-1" strike="noStrike">
                <a:solidFill>
                  <a:srgbClr val="000000"/>
                </a:solidFill>
                <a:latin typeface="Arial"/>
                <a:ea typeface="DejaVu Sans"/>
              </a:rPr>
              <a:t>rdb_log_item</a:t>
            </a:r>
            <a:endParaRPr b="0" lang="it-IT" sz="700" spc="-1" strike="noStrike">
              <a:latin typeface="Arial"/>
            </a:endParaRPr>
          </a:p>
        </p:txBody>
      </p:sp>
      <p:sp>
        <p:nvSpPr>
          <p:cNvPr id="819" name="CustomShape 10"/>
          <p:cNvSpPr/>
          <p:nvPr/>
        </p:nvSpPr>
        <p:spPr>
          <a:xfrm>
            <a:off x="7035480" y="3755160"/>
            <a:ext cx="971640" cy="21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700" spc="-1" strike="noStrike">
                <a:solidFill>
                  <a:srgbClr val="000000"/>
                </a:solidFill>
                <a:latin typeface="Arial"/>
                <a:ea typeface="DejaVu Sans"/>
              </a:rPr>
              <a:t>rdb_log_Tender</a:t>
            </a:r>
            <a:endParaRPr b="0" lang="it-IT" sz="700" spc="-1" strike="noStrike">
              <a:latin typeface="Arial"/>
            </a:endParaRPr>
          </a:p>
        </p:txBody>
      </p:sp>
      <p:pic>
        <p:nvPicPr>
          <p:cNvPr id="820" name="" descr=""/>
          <p:cNvPicPr/>
          <p:nvPr/>
        </p:nvPicPr>
        <p:blipFill>
          <a:blip r:embed="rId9"/>
          <a:stretch/>
        </p:blipFill>
        <p:spPr>
          <a:xfrm>
            <a:off x="8053920" y="4232520"/>
            <a:ext cx="529200" cy="529200"/>
          </a:xfrm>
          <a:prstGeom prst="rect">
            <a:avLst/>
          </a:prstGeom>
          <a:ln>
            <a:noFill/>
          </a:ln>
        </p:spPr>
      </p:pic>
      <p:sp>
        <p:nvSpPr>
          <p:cNvPr id="821" name="CustomShape 11"/>
          <p:cNvSpPr/>
          <p:nvPr/>
        </p:nvSpPr>
        <p:spPr>
          <a:xfrm>
            <a:off x="7863480" y="4007160"/>
            <a:ext cx="1007640" cy="18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700" spc="-1" strike="noStrike">
                <a:solidFill>
                  <a:srgbClr val="000000"/>
                </a:solidFill>
                <a:latin typeface="Arial"/>
                <a:ea typeface="DejaVu Sans"/>
              </a:rPr>
              <a:t>Funzioni postgresql</a:t>
            </a:r>
            <a:endParaRPr b="0" lang="it-IT" sz="700" spc="-1" strike="noStrike">
              <a:latin typeface="Arial"/>
            </a:endParaRPr>
          </a:p>
        </p:txBody>
      </p:sp>
      <p:pic>
        <p:nvPicPr>
          <p:cNvPr id="822" name="" descr=""/>
          <p:cNvPicPr/>
          <p:nvPr/>
        </p:nvPicPr>
        <p:blipFill>
          <a:blip r:embed="rId10"/>
          <a:stretch/>
        </p:blipFill>
        <p:spPr>
          <a:xfrm>
            <a:off x="9164520" y="3980520"/>
            <a:ext cx="930600" cy="930600"/>
          </a:xfrm>
          <a:prstGeom prst="rect">
            <a:avLst/>
          </a:prstGeom>
          <a:ln>
            <a:noFill/>
          </a:ln>
        </p:spPr>
      </p:pic>
      <p:pic>
        <p:nvPicPr>
          <p:cNvPr id="823" name="" descr=""/>
          <p:cNvPicPr/>
          <p:nvPr/>
        </p:nvPicPr>
        <p:blipFill>
          <a:blip r:embed="rId11"/>
          <a:stretch/>
        </p:blipFill>
        <p:spPr>
          <a:xfrm>
            <a:off x="3451320" y="3802680"/>
            <a:ext cx="1027800" cy="388440"/>
          </a:xfrm>
          <a:prstGeom prst="rect">
            <a:avLst/>
          </a:prstGeom>
          <a:ln>
            <a:noFill/>
          </a:ln>
        </p:spPr>
      </p:pic>
      <p:pic>
        <p:nvPicPr>
          <p:cNvPr id="824" name="" descr=""/>
          <p:cNvPicPr/>
          <p:nvPr/>
        </p:nvPicPr>
        <p:blipFill>
          <a:blip r:embed="rId12"/>
          <a:stretch/>
        </p:blipFill>
        <p:spPr>
          <a:xfrm flipH="1" rot="10800000">
            <a:off x="3451320" y="4417920"/>
            <a:ext cx="1027800" cy="388440"/>
          </a:xfrm>
          <a:prstGeom prst="rect">
            <a:avLst/>
          </a:prstGeom>
          <a:ln>
            <a:noFill/>
          </a:ln>
        </p:spPr>
      </p:pic>
      <p:sp>
        <p:nvSpPr>
          <p:cNvPr id="825" name="CustomShape 12"/>
          <p:cNvSpPr/>
          <p:nvPr/>
        </p:nvSpPr>
        <p:spPr>
          <a:xfrm>
            <a:off x="1944000" y="1440000"/>
            <a:ext cx="8732520" cy="208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La reportistica di negozio viene realizzata con Grafana.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Si tratta di un open source personalizzabile anche dall’utente finale.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Picture 177_5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27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Reportistica centralizzata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828" name="" descr=""/>
          <p:cNvPicPr/>
          <p:nvPr/>
        </p:nvPicPr>
        <p:blipFill>
          <a:blip r:embed="rId2"/>
          <a:stretch/>
        </p:blipFill>
        <p:spPr>
          <a:xfrm>
            <a:off x="4860000" y="1847880"/>
            <a:ext cx="7270920" cy="3474720"/>
          </a:xfrm>
          <a:prstGeom prst="rect">
            <a:avLst/>
          </a:prstGeom>
          <a:ln>
            <a:noFill/>
          </a:ln>
        </p:spPr>
      </p:pic>
      <p:sp>
        <p:nvSpPr>
          <p:cNvPr id="829" name="CustomShape 2"/>
          <p:cNvSpPr/>
          <p:nvPr/>
        </p:nvSpPr>
        <p:spPr>
          <a:xfrm>
            <a:off x="85320" y="1656000"/>
            <a:ext cx="5705280" cy="39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ClickHouse è progettato invece per lavorare su 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grandi volumi</a:t>
            </a:r>
            <a:br/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Organizza dati “</a:t>
            </a:r>
            <a:r>
              <a:rPr b="1" i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 colonne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”,  ottimizza</a:t>
            </a: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queries analitiche e comprime i dati.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Estende lo standard SQL arricchendolo con funzioni di aggregazione.</a:t>
            </a:r>
            <a:br/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Con ClickHouse abbiamo la velocità fornita dalla tecnologia OLAP senza la complessità delle definizione multidimensionale dei “cubi”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CustomShape 1"/>
          <p:cNvSpPr/>
          <p:nvPr/>
        </p:nvSpPr>
        <p:spPr>
          <a:xfrm>
            <a:off x="3384720" y="2088000"/>
            <a:ext cx="5682240" cy="215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64000"/>
          </a:bodyPr>
          <a:p>
            <a:pPr algn="ctr">
              <a:lnSpc>
                <a:spcPct val="90000"/>
              </a:lnSpc>
            </a:pPr>
            <a:r>
              <a:rPr b="1" lang="it-IT" sz="5400" spc="-1" strike="noStrike">
                <a:solidFill>
                  <a:srgbClr val="c9211e"/>
                </a:solidFill>
                <a:latin typeface="Arial"/>
                <a:ea typeface="DejaVu Sans"/>
              </a:rPr>
              <a:t>Innovazioni</a:t>
            </a:r>
            <a:endParaRPr b="0" lang="it-IT" sz="5400" spc="-1" strike="noStrike"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it-IT" sz="5400" spc="-1" strike="noStrike">
                <a:solidFill>
                  <a:srgbClr val="c9211e"/>
                </a:solidFill>
                <a:latin typeface="Arial"/>
                <a:ea typeface="DejaVu Sans"/>
              </a:rPr>
              <a:t>&amp;</a:t>
            </a:r>
            <a:endParaRPr b="0" lang="it-IT" sz="5400" spc="-1" strike="noStrike"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it-IT" sz="5400" spc="-1" strike="noStrike">
                <a:solidFill>
                  <a:srgbClr val="c9211e"/>
                </a:solidFill>
                <a:latin typeface="Arial"/>
                <a:ea typeface="DejaVu Sans"/>
              </a:rPr>
              <a:t>Nuove Funzionalità</a:t>
            </a:r>
            <a:endParaRPr b="0" lang="it-IT" sz="5400" spc="-1" strike="noStrike">
              <a:latin typeface="Arial"/>
            </a:endParaRPr>
          </a:p>
        </p:txBody>
      </p:sp>
    </p:spTree>
  </p:cSld>
  <p:transition spd="slow">
    <p:fade/>
  </p:transition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Picture 177_2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32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Servizi 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Esterni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833" name="CustomShape 2"/>
          <p:cNvSpPr/>
          <p:nvPr/>
        </p:nvSpPr>
        <p:spPr>
          <a:xfrm>
            <a:off x="2425320" y="1332000"/>
            <a:ext cx="7978680" cy="7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Ese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guir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cod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ice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Ter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ze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Par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den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tro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un 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Ifra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me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sen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ten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do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inte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razi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oni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con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lo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sco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ntri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no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so</a:t>
            </a:r>
            <a:br/>
            <a:br/>
            <a:br/>
            <a:endParaRPr b="0" lang="it-IT" sz="2000" spc="-1" strike="noStrike">
              <a:latin typeface="Arial"/>
            </a:endParaRPr>
          </a:p>
        </p:txBody>
      </p:sp>
      <p:sp>
        <p:nvSpPr>
          <p:cNvPr id="834" name="CustomShape 3"/>
          <p:cNvSpPr/>
          <p:nvPr/>
        </p:nvSpPr>
        <p:spPr>
          <a:xfrm>
            <a:off x="4608000" y="2556000"/>
            <a:ext cx="2592000" cy="2232000"/>
          </a:xfrm>
          <a:prstGeom prst="flowChartAlternateProcess">
            <a:avLst/>
          </a:prstGeom>
          <a:solidFill>
            <a:srgbClr val="b4c7dc"/>
          </a:solidFill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Applicazioni Web di Terze Parti</a:t>
            </a:r>
            <a:endParaRPr b="0" lang="it-IT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Ricerca Cliente</a:t>
            </a:r>
            <a:endParaRPr b="0" lang="it-IT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Ricerca Articolo</a:t>
            </a:r>
            <a:endParaRPr b="0" lang="it-IT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Gestione premi</a:t>
            </a:r>
            <a:endParaRPr b="0" lang="it-IT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Convenzioni</a:t>
            </a:r>
            <a:endParaRPr b="0" lang="it-IT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…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..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835" name="" descr=""/>
          <p:cNvPicPr/>
          <p:nvPr/>
        </p:nvPicPr>
        <p:blipFill>
          <a:blip r:embed="rId2"/>
          <a:stretch/>
        </p:blipFill>
        <p:spPr>
          <a:xfrm>
            <a:off x="792000" y="2628000"/>
            <a:ext cx="1512000" cy="1512000"/>
          </a:xfrm>
          <a:prstGeom prst="rect">
            <a:avLst/>
          </a:prstGeom>
          <a:ln>
            <a:noFill/>
          </a:ln>
        </p:spPr>
      </p:pic>
      <p:sp>
        <p:nvSpPr>
          <p:cNvPr id="836" name="CustomShape 4"/>
          <p:cNvSpPr/>
          <p:nvPr/>
        </p:nvSpPr>
        <p:spPr>
          <a:xfrm>
            <a:off x="2736000" y="3168000"/>
            <a:ext cx="1296000" cy="720000"/>
          </a:xfrm>
          <a:custGeom>
            <a:avLst/>
            <a:gdLst/>
            <a:ahLst/>
            <a:rect l="0" t="0" r="r" b="b"/>
            <a:pathLst>
              <a:path w="3601" h="2002">
                <a:moveTo>
                  <a:pt x="0" y="500"/>
                </a:moveTo>
                <a:lnTo>
                  <a:pt x="2700" y="500"/>
                </a:lnTo>
                <a:lnTo>
                  <a:pt x="2700" y="0"/>
                </a:lnTo>
                <a:lnTo>
                  <a:pt x="3600" y="1000"/>
                </a:lnTo>
                <a:lnTo>
                  <a:pt x="2700" y="2001"/>
                </a:lnTo>
                <a:lnTo>
                  <a:pt x="2700" y="1500"/>
                </a:lnTo>
                <a:lnTo>
                  <a:pt x="0" y="1500"/>
                </a:lnTo>
                <a:lnTo>
                  <a:pt x="0" y="500"/>
                </a:lnTo>
              </a:path>
            </a:pathLst>
          </a:custGeom>
          <a:noFill/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7" name="TextShape 5"/>
          <p:cNvSpPr txBox="1"/>
          <p:nvPr/>
        </p:nvSpPr>
        <p:spPr>
          <a:xfrm>
            <a:off x="2736000" y="3348000"/>
            <a:ext cx="86796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it-IT" sz="1800" spc="-1" strike="noStrike">
                <a:latin typeface="Arial"/>
              </a:rPr>
              <a:t>https://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838" name="CustomShape 6"/>
          <p:cNvSpPr/>
          <p:nvPr/>
        </p:nvSpPr>
        <p:spPr>
          <a:xfrm>
            <a:off x="7632000" y="3132000"/>
            <a:ext cx="1296000" cy="720000"/>
          </a:xfrm>
          <a:custGeom>
            <a:avLst/>
            <a:gdLst/>
            <a:ahLst/>
            <a:rect l="0" t="0" r="r" b="b"/>
            <a:pathLst>
              <a:path w="3601" h="2002">
                <a:moveTo>
                  <a:pt x="0" y="500"/>
                </a:moveTo>
                <a:lnTo>
                  <a:pt x="2700" y="500"/>
                </a:lnTo>
                <a:lnTo>
                  <a:pt x="2700" y="0"/>
                </a:lnTo>
                <a:lnTo>
                  <a:pt x="3600" y="1000"/>
                </a:lnTo>
                <a:lnTo>
                  <a:pt x="2700" y="2001"/>
                </a:lnTo>
                <a:lnTo>
                  <a:pt x="2700" y="1500"/>
                </a:lnTo>
                <a:lnTo>
                  <a:pt x="0" y="1500"/>
                </a:lnTo>
                <a:lnTo>
                  <a:pt x="0" y="500"/>
                </a:lnTo>
              </a:path>
            </a:pathLst>
          </a:custGeom>
          <a:noFill/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9" name="TextShape 7"/>
          <p:cNvSpPr txBox="1"/>
          <p:nvPr/>
        </p:nvSpPr>
        <p:spPr>
          <a:xfrm>
            <a:off x="7632000" y="3312000"/>
            <a:ext cx="114372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it-IT" sz="1800" spc="-1" strike="noStrike">
                <a:latin typeface="Arial"/>
              </a:rPr>
              <a:t>Call Back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840" name="" descr=""/>
          <p:cNvPicPr/>
          <p:nvPr/>
        </p:nvPicPr>
        <p:blipFill>
          <a:blip r:embed="rId3"/>
          <a:stretch/>
        </p:blipFill>
        <p:spPr>
          <a:xfrm>
            <a:off x="9216000" y="2340000"/>
            <a:ext cx="2520000" cy="2520000"/>
          </a:xfrm>
          <a:prstGeom prst="rect">
            <a:avLst/>
          </a:prstGeom>
          <a:ln>
            <a:noFill/>
          </a:ln>
        </p:spPr>
      </p:pic>
      <p:sp>
        <p:nvSpPr>
          <p:cNvPr id="841" name="CustomShape 8"/>
          <p:cNvSpPr/>
          <p:nvPr/>
        </p:nvSpPr>
        <p:spPr>
          <a:xfrm>
            <a:off x="2461320" y="5256000"/>
            <a:ext cx="7978680" cy="7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Viene fornita pagina con gli esempi di call back.</a:t>
            </a: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Massima flessibilità grafica e funzionale </a:t>
            </a:r>
            <a:br/>
            <a:br/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Picture 177_4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43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Shopic Smart cart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844" name="Picture 289_1" descr=""/>
          <p:cNvPicPr/>
          <p:nvPr/>
        </p:nvPicPr>
        <p:blipFill>
          <a:blip r:embed="rId2"/>
          <a:stretch/>
        </p:blipFill>
        <p:spPr>
          <a:xfrm>
            <a:off x="9270720" y="2163960"/>
            <a:ext cx="950400" cy="887760"/>
          </a:xfrm>
          <a:prstGeom prst="rect">
            <a:avLst/>
          </a:prstGeom>
          <a:ln>
            <a:noFill/>
          </a:ln>
        </p:spPr>
      </p:pic>
      <p:pic>
        <p:nvPicPr>
          <p:cNvPr id="845" name="" descr=""/>
          <p:cNvPicPr/>
          <p:nvPr/>
        </p:nvPicPr>
        <p:blipFill>
          <a:blip r:embed="rId3"/>
          <a:stretch/>
        </p:blipFill>
        <p:spPr>
          <a:xfrm>
            <a:off x="1224000" y="2540880"/>
            <a:ext cx="1944000" cy="1779120"/>
          </a:xfrm>
          <a:prstGeom prst="rect">
            <a:avLst/>
          </a:prstGeom>
          <a:ln>
            <a:noFill/>
          </a:ln>
        </p:spPr>
      </p:pic>
      <p:pic>
        <p:nvPicPr>
          <p:cNvPr id="846" name="" descr=""/>
          <p:cNvPicPr/>
          <p:nvPr/>
        </p:nvPicPr>
        <p:blipFill>
          <a:blip r:embed="rId4"/>
          <a:stretch/>
        </p:blipFill>
        <p:spPr>
          <a:xfrm>
            <a:off x="8928000" y="3095280"/>
            <a:ext cx="1670040" cy="1656720"/>
          </a:xfrm>
          <a:prstGeom prst="rect">
            <a:avLst/>
          </a:prstGeom>
          <a:ln>
            <a:noFill/>
          </a:ln>
        </p:spPr>
      </p:pic>
      <p:pic>
        <p:nvPicPr>
          <p:cNvPr id="847" name="Immagine 9_0" descr=""/>
          <p:cNvPicPr/>
          <p:nvPr/>
        </p:nvPicPr>
        <p:blipFill>
          <a:blip r:embed="rId5"/>
          <a:stretch/>
        </p:blipFill>
        <p:spPr>
          <a:xfrm>
            <a:off x="10470240" y="3137040"/>
            <a:ext cx="486720" cy="685080"/>
          </a:xfrm>
          <a:prstGeom prst="rect">
            <a:avLst/>
          </a:prstGeom>
          <a:ln>
            <a:noFill/>
          </a:ln>
        </p:spPr>
      </p:pic>
      <p:sp>
        <p:nvSpPr>
          <p:cNvPr id="848" name="CustomShape 2"/>
          <p:cNvSpPr/>
          <p:nvPr/>
        </p:nvSpPr>
        <p:spPr>
          <a:xfrm>
            <a:off x="4716000" y="1404000"/>
            <a:ext cx="3240000" cy="720000"/>
          </a:xfrm>
          <a:prstGeom prst="flowChartAlternateProcess">
            <a:avLst/>
          </a:prstGeom>
          <a:solidFill>
            <a:srgbClr val="b4c7dc"/>
          </a:solidFill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Gesti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one 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carta 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Loyalt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y e 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sganc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io 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devic</a:t>
            </a:r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e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849" name="" descr=""/>
          <p:cNvPicPr/>
          <p:nvPr/>
        </p:nvPicPr>
        <p:blipFill>
          <a:blip r:embed="rId6"/>
          <a:stretch/>
        </p:blipFill>
        <p:spPr>
          <a:xfrm>
            <a:off x="1438200" y="1297080"/>
            <a:ext cx="1513800" cy="1006920"/>
          </a:xfrm>
          <a:prstGeom prst="rect">
            <a:avLst/>
          </a:prstGeom>
          <a:ln>
            <a:noFill/>
          </a:ln>
        </p:spPr>
      </p:pic>
      <p:sp>
        <p:nvSpPr>
          <p:cNvPr id="850" name="CustomShape 3"/>
          <p:cNvSpPr/>
          <p:nvPr/>
        </p:nvSpPr>
        <p:spPr>
          <a:xfrm>
            <a:off x="4716000" y="2484000"/>
            <a:ext cx="3240000" cy="1800000"/>
          </a:xfrm>
          <a:prstGeom prst="flowChartAlternateProcess">
            <a:avLst/>
          </a:prstGeom>
          <a:solidFill>
            <a:srgbClr val="b4c7dc"/>
          </a:solidFill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Riconoscimento articolo attraverso la computer Vision o la scansione, recupero prezzo, immagine, promozioni e valorizzazione carrello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851" name="" descr=""/>
          <p:cNvPicPr/>
          <p:nvPr/>
        </p:nvPicPr>
        <p:blipFill>
          <a:blip r:embed="rId7"/>
          <a:stretch/>
        </p:blipFill>
        <p:spPr>
          <a:xfrm>
            <a:off x="792000" y="4608000"/>
            <a:ext cx="1614600" cy="1296000"/>
          </a:xfrm>
          <a:prstGeom prst="rect">
            <a:avLst/>
          </a:prstGeom>
          <a:ln>
            <a:noFill/>
          </a:ln>
        </p:spPr>
      </p:pic>
      <p:pic>
        <p:nvPicPr>
          <p:cNvPr id="852" name="" descr=""/>
          <p:cNvPicPr/>
          <p:nvPr/>
        </p:nvPicPr>
        <p:blipFill>
          <a:blip r:embed="rId8"/>
          <a:stretch/>
        </p:blipFill>
        <p:spPr>
          <a:xfrm>
            <a:off x="2486160" y="4447080"/>
            <a:ext cx="1545840" cy="1600920"/>
          </a:xfrm>
          <a:prstGeom prst="rect">
            <a:avLst/>
          </a:prstGeom>
          <a:ln>
            <a:noFill/>
          </a:ln>
        </p:spPr>
      </p:pic>
      <p:sp>
        <p:nvSpPr>
          <p:cNvPr id="853" name="CustomShape 4"/>
          <p:cNvSpPr/>
          <p:nvPr/>
        </p:nvSpPr>
        <p:spPr>
          <a:xfrm>
            <a:off x="4680000" y="4824000"/>
            <a:ext cx="3240000" cy="1296000"/>
          </a:xfrm>
          <a:prstGeom prst="flowChartAlternateProcess">
            <a:avLst/>
          </a:prstGeom>
          <a:solidFill>
            <a:srgbClr val="b4c7dc"/>
          </a:solidFill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r>
              <a:rPr b="1" lang="it-IT" sz="1800" spc="-1" strike="noStrike">
                <a:solidFill>
                  <a:srgbClr val="ffffff"/>
                </a:solidFill>
                <a:latin typeface="Arial"/>
              </a:rPr>
              <a:t>Recupero carrello al chiosco, pagamenti e stampa documento commerciale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Picture 177_6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55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h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W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h</a:t>
            </a:r>
            <a:endParaRPr b="0" lang="it-IT" sz="2400" spc="-1" strike="noStrike">
              <a:latin typeface="Arial"/>
            </a:endParaRPr>
          </a:p>
        </p:txBody>
      </p:sp>
      <p:grpSp>
        <p:nvGrpSpPr>
          <p:cNvPr id="856" name="Group 2"/>
          <p:cNvGrpSpPr/>
          <p:nvPr/>
        </p:nvGrpSpPr>
        <p:grpSpPr>
          <a:xfrm>
            <a:off x="538920" y="2297880"/>
            <a:ext cx="2413080" cy="2382120"/>
            <a:chOff x="538920" y="2297880"/>
            <a:chExt cx="2413080" cy="2382120"/>
          </a:xfrm>
        </p:grpSpPr>
        <p:pic>
          <p:nvPicPr>
            <p:cNvPr id="857" name="" descr=""/>
            <p:cNvPicPr/>
            <p:nvPr/>
          </p:nvPicPr>
          <p:blipFill>
            <a:blip r:embed="rId2"/>
            <a:stretch/>
          </p:blipFill>
          <p:spPr>
            <a:xfrm>
              <a:off x="538920" y="2422800"/>
              <a:ext cx="2413080" cy="22572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8" name="" descr=""/>
            <p:cNvPicPr/>
            <p:nvPr/>
          </p:nvPicPr>
          <p:blipFill>
            <a:blip r:embed="rId3"/>
            <a:stretch/>
          </p:blipFill>
          <p:spPr>
            <a:xfrm>
              <a:off x="1140480" y="2297880"/>
              <a:ext cx="362880" cy="2408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9" name="" descr=""/>
            <p:cNvPicPr/>
            <p:nvPr/>
          </p:nvPicPr>
          <p:blipFill>
            <a:blip r:embed="rId4"/>
            <a:stretch/>
          </p:blipFill>
          <p:spPr>
            <a:xfrm flipH="1">
              <a:off x="2047320" y="2297880"/>
              <a:ext cx="362880" cy="2408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60" name="CustomShape 3"/>
          <p:cNvSpPr/>
          <p:nvPr/>
        </p:nvSpPr>
        <p:spPr>
          <a:xfrm>
            <a:off x="3744000" y="1548000"/>
            <a:ext cx="8352000" cy="406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Obie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ttivo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:</a:t>
            </a: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Affia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ncar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 alla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Bilan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cia di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sicur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ezza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Com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puter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Visio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per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dimi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nuire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 furti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Fase 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1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: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asso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ciare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barc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ode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alla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“for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ma”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dell’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artic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olo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Fase 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2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: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gene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rare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repor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tistic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 su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com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porta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ment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sosp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etti:</a:t>
            </a:r>
            <a:endParaRPr b="0" lang="it-IT" sz="20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at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si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20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el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w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it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h</a:t>
            </a:r>
            <a:endParaRPr b="0" lang="it-IT" sz="20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ef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“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h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”</a:t>
            </a:r>
            <a:endParaRPr b="0" lang="it-IT" sz="20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ef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“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k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et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”</a:t>
            </a:r>
            <a:endParaRPr b="0" lang="it-IT" sz="20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Fase 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3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: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inter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agire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con il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clien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invit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ando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lo 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corre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gger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 il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com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porta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ment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ano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malo</a:t>
            </a:r>
            <a:br/>
            <a:br/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Picture 177_7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62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Shop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Watc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h 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Integ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razio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ne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863" name="CustomShape 2"/>
          <p:cNvSpPr/>
          <p:nvPr/>
        </p:nvSpPr>
        <p:spPr>
          <a:xfrm>
            <a:off x="3960000" y="1332000"/>
            <a:ext cx="8352000" cy="48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ShopWatch è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composto da: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Server Cloud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	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elaborazioni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notturne per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aggiornare modelli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	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reportistica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PC locale + </a:t>
            </a:r>
            <a:r>
              <a:rPr b="1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telecamera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	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registra immagini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 esporta API invocate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da Memphis</a:t>
            </a:r>
            <a:br/>
            <a:endParaRPr b="0" lang="it-IT" sz="20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inizio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transazione</a:t>
            </a:r>
            <a:endParaRPr b="0" lang="it-IT" sz="20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scansione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articolo o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cliente</a:t>
            </a:r>
            <a:endParaRPr b="0" lang="it-IT" sz="20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modifica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articolo</a:t>
            </a:r>
            <a:endParaRPr b="0" lang="it-IT" sz="20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fine transazione</a:t>
            </a:r>
            <a:br/>
            <a:r>
              <a:rPr b="0" lang="it-IT" sz="2000" spc="-1" strike="noStrike">
                <a:solidFill>
                  <a:srgbClr val="1fa3dd"/>
                </a:solidFill>
                <a:latin typeface="Montserrat"/>
              </a:rPr>
              <a:t> 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	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864" name="" descr=""/>
          <p:cNvPicPr/>
          <p:nvPr/>
        </p:nvPicPr>
        <p:blipFill>
          <a:blip r:embed="rId2"/>
          <a:stretch/>
        </p:blipFill>
        <p:spPr>
          <a:xfrm>
            <a:off x="707760" y="2088000"/>
            <a:ext cx="2448000" cy="1224000"/>
          </a:xfrm>
          <a:prstGeom prst="rect">
            <a:avLst/>
          </a:prstGeom>
          <a:ln>
            <a:noFill/>
          </a:ln>
        </p:spPr>
      </p:pic>
      <p:pic>
        <p:nvPicPr>
          <p:cNvPr id="865" name="" descr=""/>
          <p:cNvPicPr/>
          <p:nvPr/>
        </p:nvPicPr>
        <p:blipFill>
          <a:blip r:embed="rId3"/>
          <a:stretch/>
        </p:blipFill>
        <p:spPr>
          <a:xfrm>
            <a:off x="329400" y="4212000"/>
            <a:ext cx="1110600" cy="831960"/>
          </a:xfrm>
          <a:prstGeom prst="rect">
            <a:avLst/>
          </a:prstGeom>
          <a:ln>
            <a:noFill/>
          </a:ln>
        </p:spPr>
      </p:pic>
      <p:pic>
        <p:nvPicPr>
          <p:cNvPr id="866" name="" descr=""/>
          <p:cNvPicPr/>
          <p:nvPr/>
        </p:nvPicPr>
        <p:blipFill>
          <a:blip r:embed="rId4"/>
          <a:stretch/>
        </p:blipFill>
        <p:spPr>
          <a:xfrm>
            <a:off x="2088000" y="4248360"/>
            <a:ext cx="928080" cy="683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7" name="Picture 177_9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68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Reportistica e BI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869" name="" descr=""/>
          <p:cNvPicPr/>
          <p:nvPr/>
        </p:nvPicPr>
        <p:blipFill>
          <a:blip r:embed="rId2"/>
          <a:stretch/>
        </p:blipFill>
        <p:spPr>
          <a:xfrm>
            <a:off x="432000" y="1080000"/>
            <a:ext cx="2773440" cy="1584000"/>
          </a:xfrm>
          <a:prstGeom prst="rect">
            <a:avLst/>
          </a:prstGeom>
          <a:ln>
            <a:noFill/>
          </a:ln>
        </p:spPr>
      </p:pic>
      <p:pic>
        <p:nvPicPr>
          <p:cNvPr id="870" name="" descr=""/>
          <p:cNvPicPr/>
          <p:nvPr/>
        </p:nvPicPr>
        <p:blipFill>
          <a:blip r:embed="rId3"/>
          <a:stretch/>
        </p:blipFill>
        <p:spPr>
          <a:xfrm>
            <a:off x="432000" y="2736000"/>
            <a:ext cx="2808000" cy="1584000"/>
          </a:xfrm>
          <a:prstGeom prst="rect">
            <a:avLst/>
          </a:prstGeom>
          <a:ln>
            <a:noFill/>
          </a:ln>
        </p:spPr>
      </p:pic>
      <p:pic>
        <p:nvPicPr>
          <p:cNvPr id="871" name="" descr=""/>
          <p:cNvPicPr/>
          <p:nvPr/>
        </p:nvPicPr>
        <p:blipFill>
          <a:blip r:embed="rId4"/>
          <a:stretch/>
        </p:blipFill>
        <p:spPr>
          <a:xfrm>
            <a:off x="936000" y="4464000"/>
            <a:ext cx="1800000" cy="1512000"/>
          </a:xfrm>
          <a:prstGeom prst="rect">
            <a:avLst/>
          </a:prstGeom>
          <a:ln>
            <a:noFill/>
          </a:ln>
        </p:spPr>
      </p:pic>
      <p:sp>
        <p:nvSpPr>
          <p:cNvPr id="872" name="CustomShape 2"/>
          <p:cNvSpPr/>
          <p:nvPr/>
        </p:nvSpPr>
        <p:spPr>
          <a:xfrm>
            <a:off x="3726720" y="1224000"/>
            <a:ext cx="8081280" cy="496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3" name="CustomShape 3"/>
          <p:cNvSpPr/>
          <p:nvPr/>
        </p:nvSpPr>
        <p:spPr>
          <a:xfrm>
            <a:off x="3942720" y="2376000"/>
            <a:ext cx="7865280" cy="208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Obiettiv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 &amp;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challen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ge:</a:t>
            </a:r>
            <a:br/>
            <a:endParaRPr b="0" lang="it-IT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Raccol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ta 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mapp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atura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gross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mole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di dati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in real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time</a:t>
            </a:r>
            <a:endParaRPr b="0" lang="it-IT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Fruibil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ità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anche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mobili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tà</a:t>
            </a:r>
            <a:endParaRPr b="0" lang="it-IT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Massi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ma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flessib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ilità di 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consul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tazion</a:t>
            </a: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" name="Picture 177_1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75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Tecnol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ogia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876" name="CustomShape 2"/>
          <p:cNvSpPr/>
          <p:nvPr/>
        </p:nvSpPr>
        <p:spPr>
          <a:xfrm>
            <a:off x="3726720" y="1224000"/>
            <a:ext cx="8081280" cy="496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7" name="CustomShape 3"/>
          <p:cNvSpPr/>
          <p:nvPr/>
        </p:nvSpPr>
        <p:spPr>
          <a:xfrm>
            <a:off x="3672000" y="1224000"/>
            <a:ext cx="7865280" cy="511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v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/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k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f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f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v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u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v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y</a:t>
            </a:r>
            <a:br/>
            <a:r>
              <a:rPr b="0" lang="it-IT" sz="1400" spc="-1" strike="noStrike">
                <a:solidFill>
                  <a:srgbClr val="1fa3dd"/>
                </a:solidFill>
                <a:latin typeface="Montserrat"/>
              </a:rPr>
              <a:t> </a:t>
            </a:r>
            <a:endParaRPr b="0" lang="it-IT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u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z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z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z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u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v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u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z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z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endParaRPr b="0" lang="it-IT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f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v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,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f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,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f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v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endParaRPr b="0" lang="it-IT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F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à</a:t>
            </a:r>
            <a:endParaRPr b="0" lang="it-IT" sz="1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è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h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b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z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z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br/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br/>
            <a:br/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”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f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q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u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s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f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u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5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c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z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v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n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t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l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p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e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r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d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M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a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g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i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o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 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2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0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2</a:t>
            </a:r>
            <a:r>
              <a:rPr b="0" i="1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6</a:t>
            </a:r>
            <a:r>
              <a:rPr b="0" lang="it-IT" sz="1400" spc="-1" strike="noStrike">
                <a:solidFill>
                  <a:srgbClr val="1fa3dd"/>
                </a:solidFill>
                <a:latin typeface="Montserrat"/>
                <a:ea typeface="DejaVu Sans"/>
              </a:rPr>
              <a:t>”</a:t>
            </a:r>
            <a:endParaRPr b="0" lang="it-IT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400" spc="-1" strike="noStrike">
              <a:latin typeface="Arial"/>
            </a:endParaRPr>
          </a:p>
        </p:txBody>
      </p:sp>
      <p:pic>
        <p:nvPicPr>
          <p:cNvPr id="878" name="" descr=""/>
          <p:cNvPicPr/>
          <p:nvPr/>
        </p:nvPicPr>
        <p:blipFill>
          <a:blip r:embed="rId2"/>
          <a:stretch/>
        </p:blipFill>
        <p:spPr>
          <a:xfrm>
            <a:off x="383400" y="1229040"/>
            <a:ext cx="2496600" cy="1146960"/>
          </a:xfrm>
          <a:prstGeom prst="rect">
            <a:avLst/>
          </a:prstGeom>
          <a:ln>
            <a:noFill/>
          </a:ln>
        </p:spPr>
      </p:pic>
      <p:pic>
        <p:nvPicPr>
          <p:cNvPr id="879" name="" descr=""/>
          <p:cNvPicPr/>
          <p:nvPr/>
        </p:nvPicPr>
        <p:blipFill>
          <a:blip r:embed="rId3"/>
          <a:stretch/>
        </p:blipFill>
        <p:spPr>
          <a:xfrm>
            <a:off x="360000" y="2748960"/>
            <a:ext cx="2842560" cy="707040"/>
          </a:xfrm>
          <a:prstGeom prst="rect">
            <a:avLst/>
          </a:prstGeom>
          <a:ln>
            <a:noFill/>
          </a:ln>
        </p:spPr>
      </p:pic>
      <p:pic>
        <p:nvPicPr>
          <p:cNvPr id="880" name="" descr=""/>
          <p:cNvPicPr/>
          <p:nvPr/>
        </p:nvPicPr>
        <p:blipFill>
          <a:blip r:embed="rId4"/>
          <a:stretch/>
        </p:blipFill>
        <p:spPr>
          <a:xfrm>
            <a:off x="550800" y="3595680"/>
            <a:ext cx="1105200" cy="940320"/>
          </a:xfrm>
          <a:prstGeom prst="rect">
            <a:avLst/>
          </a:prstGeom>
          <a:ln>
            <a:noFill/>
          </a:ln>
        </p:spPr>
      </p:pic>
      <p:pic>
        <p:nvPicPr>
          <p:cNvPr id="881" name="" descr=""/>
          <p:cNvPicPr/>
          <p:nvPr/>
        </p:nvPicPr>
        <p:blipFill>
          <a:blip r:embed="rId5"/>
          <a:stretch/>
        </p:blipFill>
        <p:spPr>
          <a:xfrm>
            <a:off x="2016000" y="3720960"/>
            <a:ext cx="743040" cy="743040"/>
          </a:xfrm>
          <a:prstGeom prst="rect">
            <a:avLst/>
          </a:prstGeom>
          <a:ln>
            <a:noFill/>
          </a:ln>
        </p:spPr>
      </p:pic>
      <p:pic>
        <p:nvPicPr>
          <p:cNvPr id="882" name="" descr=""/>
          <p:cNvPicPr/>
          <p:nvPr/>
        </p:nvPicPr>
        <p:blipFill>
          <a:blip r:embed="rId6"/>
          <a:stretch/>
        </p:blipFill>
        <p:spPr>
          <a:xfrm>
            <a:off x="846360" y="4824000"/>
            <a:ext cx="1673640" cy="882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3" name="Picture 177_15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84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Customer display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885" name="" descr=""/>
          <p:cNvPicPr/>
          <p:nvPr/>
        </p:nvPicPr>
        <p:blipFill>
          <a:blip r:embed="rId2"/>
          <a:stretch/>
        </p:blipFill>
        <p:spPr>
          <a:xfrm>
            <a:off x="360000" y="1419480"/>
            <a:ext cx="2031480" cy="2031480"/>
          </a:xfrm>
          <a:prstGeom prst="rect">
            <a:avLst/>
          </a:prstGeom>
          <a:ln>
            <a:noFill/>
          </a:ln>
        </p:spPr>
      </p:pic>
      <p:sp>
        <p:nvSpPr>
          <p:cNvPr id="886" name="CustomShape 2"/>
          <p:cNvSpPr/>
          <p:nvPr/>
        </p:nvSpPr>
        <p:spPr>
          <a:xfrm>
            <a:off x="3744000" y="1080000"/>
            <a:ext cx="6644520" cy="64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Si intende la possibilità di pubblicare dei contenuti multimediali sul display rivolto ai clienti.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1fa3dd"/>
                </a:solidFill>
                <a:latin typeface="Montserrat"/>
                <a:ea typeface="DejaVu Sans"/>
              </a:rPr>
              <a:t>Possiamo pubblicare immagini, filmati o siti con contenuti dipendenti dallo stato (chiusa, in vendita, in pagamento)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</p:txBody>
      </p:sp>
      <p:pic>
        <p:nvPicPr>
          <p:cNvPr id="887" name="" descr=""/>
          <p:cNvPicPr/>
          <p:nvPr/>
        </p:nvPicPr>
        <p:blipFill>
          <a:blip r:embed="rId3"/>
          <a:stretch/>
        </p:blipFill>
        <p:spPr>
          <a:xfrm>
            <a:off x="2304000" y="2926800"/>
            <a:ext cx="4242960" cy="2468160"/>
          </a:xfrm>
          <a:prstGeom prst="rect">
            <a:avLst/>
          </a:prstGeom>
          <a:ln>
            <a:noFill/>
          </a:ln>
        </p:spPr>
      </p:pic>
      <p:pic>
        <p:nvPicPr>
          <p:cNvPr id="888" name="" descr=""/>
          <p:cNvPicPr/>
          <p:nvPr/>
        </p:nvPicPr>
        <p:blipFill>
          <a:blip r:embed="rId4"/>
          <a:stretch/>
        </p:blipFill>
        <p:spPr>
          <a:xfrm>
            <a:off x="6044400" y="3888000"/>
            <a:ext cx="2662560" cy="1866960"/>
          </a:xfrm>
          <a:prstGeom prst="rect">
            <a:avLst/>
          </a:prstGeom>
          <a:ln>
            <a:noFill/>
          </a:ln>
        </p:spPr>
      </p:pic>
      <p:pic>
        <p:nvPicPr>
          <p:cNvPr id="889" name="" descr=""/>
          <p:cNvPicPr/>
          <p:nvPr/>
        </p:nvPicPr>
        <p:blipFill>
          <a:blip r:embed="rId5"/>
          <a:stretch/>
        </p:blipFill>
        <p:spPr>
          <a:xfrm>
            <a:off x="8451000" y="4417560"/>
            <a:ext cx="2559960" cy="1841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Picture 177_14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262" name="CustomShape 1"/>
          <p:cNvSpPr/>
          <p:nvPr/>
        </p:nvSpPr>
        <p:spPr>
          <a:xfrm>
            <a:off x="209520" y="533880"/>
            <a:ext cx="10471680" cy="516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Front End nel tempo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263" name="" descr=""/>
          <p:cNvPicPr/>
          <p:nvPr/>
        </p:nvPicPr>
        <p:blipFill>
          <a:blip r:embed="rId2"/>
          <a:stretch/>
        </p:blipFill>
        <p:spPr>
          <a:xfrm>
            <a:off x="720000" y="2880000"/>
            <a:ext cx="1146600" cy="1146600"/>
          </a:xfrm>
          <a:prstGeom prst="rect">
            <a:avLst/>
          </a:prstGeom>
          <a:ln>
            <a:noFill/>
          </a:ln>
        </p:spPr>
      </p:pic>
      <p:pic>
        <p:nvPicPr>
          <p:cNvPr id="264" name="" descr=""/>
          <p:cNvPicPr/>
          <p:nvPr/>
        </p:nvPicPr>
        <p:blipFill>
          <a:blip r:embed="rId3"/>
          <a:stretch/>
        </p:blipFill>
        <p:spPr>
          <a:xfrm>
            <a:off x="2556000" y="1728000"/>
            <a:ext cx="1146600" cy="1146600"/>
          </a:xfrm>
          <a:prstGeom prst="rect">
            <a:avLst/>
          </a:prstGeom>
          <a:ln>
            <a:noFill/>
          </a:ln>
        </p:spPr>
      </p:pic>
      <p:pic>
        <p:nvPicPr>
          <p:cNvPr id="265" name="" descr=""/>
          <p:cNvPicPr/>
          <p:nvPr/>
        </p:nvPicPr>
        <p:blipFill>
          <a:blip r:embed="rId4"/>
          <a:stretch/>
        </p:blipFill>
        <p:spPr>
          <a:xfrm>
            <a:off x="4212000" y="1728000"/>
            <a:ext cx="1146600" cy="1146600"/>
          </a:xfrm>
          <a:prstGeom prst="rect">
            <a:avLst/>
          </a:prstGeom>
          <a:ln>
            <a:noFill/>
          </a:ln>
        </p:spPr>
      </p:pic>
      <p:pic>
        <p:nvPicPr>
          <p:cNvPr id="266" name="" descr=""/>
          <p:cNvPicPr/>
          <p:nvPr/>
        </p:nvPicPr>
        <p:blipFill>
          <a:blip r:embed="rId5"/>
          <a:stretch/>
        </p:blipFill>
        <p:spPr>
          <a:xfrm>
            <a:off x="2211480" y="4515480"/>
            <a:ext cx="1239120" cy="1239120"/>
          </a:xfrm>
          <a:prstGeom prst="rect">
            <a:avLst/>
          </a:prstGeom>
          <a:ln>
            <a:noFill/>
          </a:ln>
        </p:spPr>
      </p:pic>
      <p:pic>
        <p:nvPicPr>
          <p:cNvPr id="267" name="" descr=""/>
          <p:cNvPicPr/>
          <p:nvPr/>
        </p:nvPicPr>
        <p:blipFill>
          <a:blip r:embed="rId6"/>
          <a:stretch/>
        </p:blipFill>
        <p:spPr>
          <a:xfrm>
            <a:off x="3888000" y="4608000"/>
            <a:ext cx="1314000" cy="1104120"/>
          </a:xfrm>
          <a:prstGeom prst="rect">
            <a:avLst/>
          </a:prstGeom>
          <a:ln>
            <a:noFill/>
          </a:ln>
        </p:spPr>
      </p:pic>
      <p:pic>
        <p:nvPicPr>
          <p:cNvPr id="268" name="" descr=""/>
          <p:cNvPicPr/>
          <p:nvPr/>
        </p:nvPicPr>
        <p:blipFill>
          <a:blip r:embed="rId7"/>
          <a:stretch/>
        </p:blipFill>
        <p:spPr>
          <a:xfrm>
            <a:off x="9288000" y="4536000"/>
            <a:ext cx="1434600" cy="1434600"/>
          </a:xfrm>
          <a:prstGeom prst="rect">
            <a:avLst/>
          </a:prstGeom>
          <a:ln>
            <a:noFill/>
          </a:ln>
        </p:spPr>
      </p:pic>
      <p:pic>
        <p:nvPicPr>
          <p:cNvPr id="269" name="" descr=""/>
          <p:cNvPicPr/>
          <p:nvPr/>
        </p:nvPicPr>
        <p:blipFill>
          <a:blip r:embed="rId8"/>
          <a:stretch/>
        </p:blipFill>
        <p:spPr>
          <a:xfrm>
            <a:off x="5472000" y="4559040"/>
            <a:ext cx="1339560" cy="1339560"/>
          </a:xfrm>
          <a:prstGeom prst="rect">
            <a:avLst/>
          </a:prstGeom>
          <a:ln>
            <a:noFill/>
          </a:ln>
        </p:spPr>
      </p:pic>
      <p:pic>
        <p:nvPicPr>
          <p:cNvPr id="270" name="" descr=""/>
          <p:cNvPicPr/>
          <p:nvPr/>
        </p:nvPicPr>
        <p:blipFill>
          <a:blip r:embed="rId9"/>
          <a:stretch/>
        </p:blipFill>
        <p:spPr>
          <a:xfrm>
            <a:off x="7272000" y="4536000"/>
            <a:ext cx="1506600" cy="1506600"/>
          </a:xfrm>
          <a:prstGeom prst="rect">
            <a:avLst/>
          </a:prstGeom>
          <a:ln>
            <a:noFill/>
          </a:ln>
        </p:spPr>
      </p:pic>
      <p:sp>
        <p:nvSpPr>
          <p:cNvPr id="271" name="CustomShape 2"/>
          <p:cNvSpPr/>
          <p:nvPr/>
        </p:nvSpPr>
        <p:spPr>
          <a:xfrm>
            <a:off x="4896000" y="1152000"/>
            <a:ext cx="291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Processi e device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272" name="CustomShape 3"/>
          <p:cNvSpPr/>
          <p:nvPr/>
        </p:nvSpPr>
        <p:spPr>
          <a:xfrm>
            <a:off x="5328000" y="3960000"/>
            <a:ext cx="291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Funzionalità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273" name="" descr=""/>
          <p:cNvPicPr/>
          <p:nvPr/>
        </p:nvPicPr>
        <p:blipFill>
          <a:blip r:embed="rId10"/>
          <a:stretch/>
        </p:blipFill>
        <p:spPr>
          <a:xfrm>
            <a:off x="7263360" y="1656000"/>
            <a:ext cx="1407600" cy="1434960"/>
          </a:xfrm>
          <a:prstGeom prst="rect">
            <a:avLst/>
          </a:prstGeom>
          <a:ln>
            <a:noFill/>
          </a:ln>
        </p:spPr>
      </p:pic>
      <p:grpSp>
        <p:nvGrpSpPr>
          <p:cNvPr id="274" name="Group 4"/>
          <p:cNvGrpSpPr/>
          <p:nvPr/>
        </p:nvGrpSpPr>
        <p:grpSpPr>
          <a:xfrm>
            <a:off x="9180000" y="1584000"/>
            <a:ext cx="1405080" cy="1374120"/>
            <a:chOff x="9180000" y="1584000"/>
            <a:chExt cx="1405080" cy="1374120"/>
          </a:xfrm>
        </p:grpSpPr>
        <p:pic>
          <p:nvPicPr>
            <p:cNvPr id="275" name="" descr=""/>
            <p:cNvPicPr/>
            <p:nvPr/>
          </p:nvPicPr>
          <p:blipFill>
            <a:blip r:embed="rId11"/>
            <a:stretch/>
          </p:blipFill>
          <p:spPr>
            <a:xfrm>
              <a:off x="9180000" y="1656000"/>
              <a:ext cx="1405080" cy="1302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6" name="" descr=""/>
            <p:cNvPicPr/>
            <p:nvPr/>
          </p:nvPicPr>
          <p:blipFill>
            <a:blip r:embed="rId12"/>
            <a:stretch/>
          </p:blipFill>
          <p:spPr>
            <a:xfrm>
              <a:off x="9530280" y="1584000"/>
              <a:ext cx="211320" cy="138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7" name="" descr=""/>
            <p:cNvPicPr/>
            <p:nvPr/>
          </p:nvPicPr>
          <p:blipFill>
            <a:blip r:embed="rId13"/>
            <a:stretch/>
          </p:blipFill>
          <p:spPr>
            <a:xfrm flipH="1">
              <a:off x="10058400" y="1584000"/>
              <a:ext cx="211320" cy="138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78" name="" descr=""/>
          <p:cNvPicPr/>
          <p:nvPr/>
        </p:nvPicPr>
        <p:blipFill>
          <a:blip r:embed="rId14"/>
          <a:stretch/>
        </p:blipFill>
        <p:spPr>
          <a:xfrm>
            <a:off x="5652000" y="1688400"/>
            <a:ext cx="1204920" cy="1204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" dur="indefinite" restart="never" nodeType="tmRoot">
          <p:childTnLst>
            <p:seq>
              <p:cTn id="21" dur="indefinite" nodeType="mainSeq">
                <p:childTnLst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" name="Picture 177_17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891" name="CustomShape 1"/>
          <p:cNvSpPr/>
          <p:nvPr/>
        </p:nvSpPr>
        <p:spPr>
          <a:xfrm>
            <a:off x="209520" y="533880"/>
            <a:ext cx="10471680" cy="516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PERCHÉ CAMBIARE IL FE?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892" name="CustomShape 2"/>
          <p:cNvSpPr/>
          <p:nvPr/>
        </p:nvSpPr>
        <p:spPr>
          <a:xfrm>
            <a:off x="288000" y="1224000"/>
            <a:ext cx="113029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it-IT" sz="3200" spc="-1" strike="noStrike">
                <a:solidFill>
                  <a:srgbClr val="1fa3dd"/>
                </a:solidFill>
                <a:latin typeface="Montserrat"/>
                <a:ea typeface="DejaVu Sans"/>
              </a:rPr>
              <a:t>Funziona….. ma: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893" name="CustomShape 3"/>
          <p:cNvSpPr/>
          <p:nvPr/>
        </p:nvSpPr>
        <p:spPr>
          <a:xfrm>
            <a:off x="1656720" y="2047320"/>
            <a:ext cx="9071280" cy="398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Quanto costa distribuire una nuova versione? (TCO)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Quanto è difficile implementare nuove features? (Costi &amp; Time to market)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I nuovi programmatori conoscono la “vecchia” tecnologia?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È fruibile in mobilità? Tablet/cellulari?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Quanto è integrabile con nuove tecnologie come la </a:t>
            </a:r>
            <a:r>
              <a:rPr b="0" i="1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computer vision</a:t>
            </a: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 o </a:t>
            </a:r>
            <a:r>
              <a:rPr b="0" i="1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AI</a:t>
            </a: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? 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Ci sono problemi di sicurezza?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È possibile partecipare agli sviluppi, almeno in parte?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Ci sono vincoli sull’hardware 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I dati di vendita sono centralizzati in real time e esistono strumenti di analisi?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È in fase out ? 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Posso avere pieno controllo (Proprietà Intellettuale della mia versione)?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Quanto è difficile da installare?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Quanto tempo serve di training al personale di negozio?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1600" spc="-1" strike="noStrike">
                <a:solidFill>
                  <a:srgbClr val="1fa3dd"/>
                </a:solidFill>
                <a:latin typeface="Montserrat"/>
                <a:ea typeface="DejaVu Sans"/>
              </a:rPr>
              <a:t>Si può utilizzare in tutti i touch point? (SCO, Chiosco, cassa, bar…..)</a:t>
            </a: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endParaRPr b="0" lang="it-IT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endParaRPr b="0" lang="it-IT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1" dur="indefinite" restart="never" nodeType="tmRoot">
          <p:childTnLst>
            <p:seq>
              <p:cTn id="232" dur="indefinite" nodeType="mainSeq">
                <p:childTnLst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Picture 177_1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280" name="CustomShape 1"/>
          <p:cNvSpPr/>
          <p:nvPr/>
        </p:nvSpPr>
        <p:spPr>
          <a:xfrm>
            <a:off x="209520" y="533880"/>
            <a:ext cx="104716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IL PERIMETRO FUNZIONALE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281" name="Immagine 1_1" descr=""/>
          <p:cNvPicPr/>
          <p:nvPr/>
        </p:nvPicPr>
        <p:blipFill>
          <a:blip r:embed="rId2"/>
          <a:stretch/>
        </p:blipFill>
        <p:spPr>
          <a:xfrm>
            <a:off x="1152000" y="1056240"/>
            <a:ext cx="9786960" cy="5055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177_0" descr=""/>
          <p:cNvPicPr/>
          <p:nvPr/>
        </p:nvPicPr>
        <p:blipFill>
          <a:blip r:embed="rId1"/>
          <a:stretch/>
        </p:blipFill>
        <p:spPr>
          <a:xfrm>
            <a:off x="11072880" y="162720"/>
            <a:ext cx="627840" cy="73620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1093680" y="432000"/>
            <a:ext cx="2412360" cy="426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Memphis È: 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284" name="CustomShape 2"/>
          <p:cNvSpPr/>
          <p:nvPr/>
        </p:nvSpPr>
        <p:spPr>
          <a:xfrm>
            <a:off x="838080" y="1488600"/>
            <a:ext cx="5348520" cy="189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Scalabile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Facile da installare/aggiornare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Centralizzato o distribuito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Facile da integrare 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</p:txBody>
      </p:sp>
      <p:sp>
        <p:nvSpPr>
          <p:cNvPr id="285" name="CustomShape 3"/>
          <p:cNvSpPr/>
          <p:nvPr/>
        </p:nvSpPr>
        <p:spPr>
          <a:xfrm>
            <a:off x="6336000" y="1524600"/>
            <a:ext cx="5237640" cy="189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Fruibile da qualsiasi device / OS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Funzionante anche Offline 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Adattabile a GDO, Fashion, Food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Intuitivo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Internazionale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286" name="CustomShape 4"/>
          <p:cNvSpPr/>
          <p:nvPr/>
        </p:nvSpPr>
        <p:spPr>
          <a:xfrm>
            <a:off x="3168000" y="4221360"/>
            <a:ext cx="6186960" cy="189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Adattabile a qualsiasi HW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Senza licenze di terze parti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WenQuanYi Micro Hei"/>
              </a:rPr>
              <a:t>OPEN! </a:t>
            </a:r>
            <a:endParaRPr b="0" lang="it-IT" sz="2400" spc="-1" strike="noStrike">
              <a:latin typeface="Arial"/>
            </a:endParaRPr>
          </a:p>
          <a:p>
            <a:pPr marL="216000" indent="-21060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WenQuanYi Micro Hei"/>
              </a:rPr>
              <a:t>“</a:t>
            </a: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WenQuanYi Micro Hei"/>
              </a:rPr>
              <a:t>Agile”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0" dur="indefinite" restart="never" nodeType="tmRoot">
          <p:childTnLst>
            <p:seq>
              <p:cTn id="71" dur="indefinite" nodeType="mainSeq">
                <p:childTnLst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" dur="2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1" dur="2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837720" y="195480"/>
            <a:ext cx="10495800" cy="83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System Overview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288" name="" descr=""/>
          <p:cNvPicPr/>
          <p:nvPr/>
        </p:nvPicPr>
        <p:blipFill>
          <a:blip r:embed="rId1"/>
          <a:stretch/>
        </p:blipFill>
        <p:spPr>
          <a:xfrm>
            <a:off x="8674920" y="2124000"/>
            <a:ext cx="1139760" cy="1139760"/>
          </a:xfrm>
          <a:prstGeom prst="rect">
            <a:avLst/>
          </a:prstGeom>
          <a:ln>
            <a:noFill/>
          </a:ln>
        </p:spPr>
      </p:pic>
      <p:pic>
        <p:nvPicPr>
          <p:cNvPr id="289" name="" descr=""/>
          <p:cNvPicPr/>
          <p:nvPr/>
        </p:nvPicPr>
        <p:blipFill>
          <a:blip r:embed="rId2"/>
          <a:stretch/>
        </p:blipFill>
        <p:spPr>
          <a:xfrm>
            <a:off x="6588000" y="1945080"/>
            <a:ext cx="1400040" cy="1400040"/>
          </a:xfrm>
          <a:prstGeom prst="rect">
            <a:avLst/>
          </a:prstGeom>
          <a:ln>
            <a:noFill/>
          </a:ln>
        </p:spPr>
      </p:pic>
      <p:pic>
        <p:nvPicPr>
          <p:cNvPr id="290" name="" descr=""/>
          <p:cNvPicPr/>
          <p:nvPr/>
        </p:nvPicPr>
        <p:blipFill>
          <a:blip r:embed="rId3"/>
          <a:stretch/>
        </p:blipFill>
        <p:spPr>
          <a:xfrm>
            <a:off x="3085200" y="2016000"/>
            <a:ext cx="1580760" cy="1581120"/>
          </a:xfrm>
          <a:prstGeom prst="rect">
            <a:avLst/>
          </a:prstGeom>
          <a:ln>
            <a:noFill/>
          </a:ln>
        </p:spPr>
      </p:pic>
      <p:pic>
        <p:nvPicPr>
          <p:cNvPr id="291" name="Picture 9_0" descr=""/>
          <p:cNvPicPr/>
          <p:nvPr/>
        </p:nvPicPr>
        <p:blipFill>
          <a:blip r:embed="rId4"/>
          <a:stretch/>
        </p:blipFill>
        <p:spPr>
          <a:xfrm>
            <a:off x="287640" y="2985120"/>
            <a:ext cx="1005120" cy="1284120"/>
          </a:xfrm>
          <a:prstGeom prst="rect">
            <a:avLst/>
          </a:prstGeom>
          <a:ln>
            <a:noFill/>
          </a:ln>
        </p:spPr>
      </p:pic>
      <p:sp>
        <p:nvSpPr>
          <p:cNvPr id="292" name="CustomShape 2"/>
          <p:cNvSpPr/>
          <p:nvPr/>
        </p:nvSpPr>
        <p:spPr>
          <a:xfrm>
            <a:off x="2195640" y="4500000"/>
            <a:ext cx="4136760" cy="208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70000"/>
          </a:bodyPr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Struttura Organizzativa</a:t>
            </a:r>
            <a:endParaRPr b="0" lang="it-IT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Parametri</a:t>
            </a:r>
            <a:endParaRPr b="0" lang="it-IT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Software distribution </a:t>
            </a:r>
            <a:endParaRPr b="0" lang="it-IT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Transazioni Real time </a:t>
            </a:r>
            <a:endParaRPr b="0" lang="it-IT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Web Reporting</a:t>
            </a:r>
            <a:endParaRPr b="0" lang="it-IT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ERP - Back Office - BI Interface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293" name="CustomShape 3"/>
          <p:cNvSpPr/>
          <p:nvPr/>
        </p:nvSpPr>
        <p:spPr>
          <a:xfrm>
            <a:off x="6838920" y="3449160"/>
            <a:ext cx="1077120" cy="39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000000"/>
                </a:solidFill>
                <a:latin typeface="Arial"/>
                <a:ea typeface="DejaVu Sans"/>
              </a:rPr>
              <a:t>Optional</a:t>
            </a:r>
            <a:endParaRPr b="0" lang="it-IT" sz="1500" spc="-1" strike="noStrike">
              <a:latin typeface="Arial"/>
            </a:endParaRPr>
          </a:p>
        </p:txBody>
      </p:sp>
      <p:pic>
        <p:nvPicPr>
          <p:cNvPr id="294" name="" descr=""/>
          <p:cNvPicPr/>
          <p:nvPr/>
        </p:nvPicPr>
        <p:blipFill>
          <a:blip r:embed="rId5"/>
          <a:stretch/>
        </p:blipFill>
        <p:spPr>
          <a:xfrm>
            <a:off x="9900360" y="2108160"/>
            <a:ext cx="1147320" cy="1092960"/>
          </a:xfrm>
          <a:prstGeom prst="rect">
            <a:avLst/>
          </a:prstGeom>
          <a:ln>
            <a:noFill/>
          </a:ln>
        </p:spPr>
      </p:pic>
      <p:sp>
        <p:nvSpPr>
          <p:cNvPr id="295" name="CustomShape 4"/>
          <p:cNvSpPr/>
          <p:nvPr/>
        </p:nvSpPr>
        <p:spPr>
          <a:xfrm>
            <a:off x="7198920" y="4428000"/>
            <a:ext cx="3812760" cy="147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50000"/>
          </a:bodyPr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Processo di Vendita</a:t>
            </a:r>
            <a:endParaRPr b="0" lang="it-IT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Funzioni di non vendita</a:t>
            </a:r>
            <a:endParaRPr b="0" lang="it-IT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Parametri Locali</a:t>
            </a:r>
            <a:endParaRPr b="0" lang="it-IT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1fa3dd"/>
              </a:buClr>
              <a:buFont typeface="Wingdings" charset="2"/>
              <a:buChar char=""/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Reportistica di negozio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296" name="" descr=""/>
          <p:cNvPicPr/>
          <p:nvPr/>
        </p:nvPicPr>
        <p:blipFill>
          <a:blip r:embed="rId6"/>
          <a:stretch/>
        </p:blipFill>
        <p:spPr>
          <a:xfrm>
            <a:off x="3457440" y="1008000"/>
            <a:ext cx="714960" cy="714960"/>
          </a:xfrm>
          <a:prstGeom prst="rect">
            <a:avLst/>
          </a:prstGeom>
          <a:ln>
            <a:noFill/>
          </a:ln>
        </p:spPr>
      </p:pic>
      <p:sp>
        <p:nvSpPr>
          <p:cNvPr id="297" name="CustomShape 5"/>
          <p:cNvSpPr/>
          <p:nvPr/>
        </p:nvSpPr>
        <p:spPr>
          <a:xfrm>
            <a:off x="2051640" y="1800000"/>
            <a:ext cx="3740760" cy="2013840"/>
          </a:xfrm>
          <a:prstGeom prst="rect">
            <a:avLst/>
          </a:prstGeom>
          <a:solidFill>
            <a:srgbClr val="b3cac7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8" name="" descr=""/>
          <p:cNvPicPr/>
          <p:nvPr/>
        </p:nvPicPr>
        <p:blipFill>
          <a:blip r:embed="rId7"/>
          <a:stretch/>
        </p:blipFill>
        <p:spPr>
          <a:xfrm>
            <a:off x="8639640" y="963360"/>
            <a:ext cx="717120" cy="717120"/>
          </a:xfrm>
          <a:prstGeom prst="rect">
            <a:avLst/>
          </a:prstGeom>
          <a:ln>
            <a:noFill/>
          </a:ln>
        </p:spPr>
      </p:pic>
      <p:sp>
        <p:nvSpPr>
          <p:cNvPr id="299" name="CustomShape 6"/>
          <p:cNvSpPr/>
          <p:nvPr/>
        </p:nvSpPr>
        <p:spPr>
          <a:xfrm>
            <a:off x="6406920" y="1728000"/>
            <a:ext cx="5109120" cy="2121840"/>
          </a:xfrm>
          <a:prstGeom prst="rect">
            <a:avLst/>
          </a:prstGeom>
          <a:solidFill>
            <a:srgbClr val="b3cac7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 spd="slow"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360000" y="360000"/>
            <a:ext cx="4265280" cy="426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it-IT" sz="2800" spc="-1" strike="noStrike">
                <a:solidFill>
                  <a:srgbClr val="1fa3dd"/>
                </a:solidFill>
                <a:latin typeface="Verdana"/>
                <a:ea typeface="DejaVu Sans"/>
              </a:rPr>
              <a:t>Principi architetturali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301" name="CustomShape 2"/>
          <p:cNvSpPr/>
          <p:nvPr/>
        </p:nvSpPr>
        <p:spPr>
          <a:xfrm>
            <a:off x="3059280" y="1980000"/>
            <a:ext cx="9068040" cy="402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00" bIns="45000">
            <a:normAutofit fontScale="78000"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Realizzato su una piattaforma Open Source basata su componenti robusti e linguaggi di programmazione moderni.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Distribuito con Docker per garantire la scalabilità.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La continuità operativa è la nostra “bussola” in ogni decisione tecnica: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- Database e logica distribuiti a livello POS (protezione offline)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- Verifica di integrità dei dati in ingresso 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1fa3dd"/>
                </a:solidFill>
                <a:latin typeface="Montserrat"/>
                <a:ea typeface="DejaVu Sans"/>
              </a:rPr>
              <a:t>- Distribuzione controllata del software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302" name="" descr=""/>
          <p:cNvPicPr/>
          <p:nvPr/>
        </p:nvPicPr>
        <p:blipFill>
          <a:blip r:embed="rId1"/>
          <a:stretch/>
        </p:blipFill>
        <p:spPr>
          <a:xfrm>
            <a:off x="86760" y="1800000"/>
            <a:ext cx="2933640" cy="2934000"/>
          </a:xfrm>
          <a:prstGeom prst="rect">
            <a:avLst/>
          </a:prstGeom>
          <a:ln>
            <a:noFill/>
          </a:ln>
        </p:spPr>
      </p:pic>
    </p:spTree>
  </p:cSld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1118</TotalTime>
  <Application>LibreOffice/6.4.7.2$Linux_X86_64 LibreOffice_project/40$Build-2</Application>
  <Words>467</Words>
  <Paragraphs>204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2025-01-17T14:02:43Z</dcterms:created>
  <dc:creator>Sergio Galatioto</dc:creator>
  <dc:description/>
  <dc:language>it-IT</dc:language>
  <cp:lastModifiedBy/>
  <dcterms:modified xsi:type="dcterms:W3CDTF">2026-06-04T11:42:52Z</dcterms:modified>
  <cp:revision>65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17</vt:i4>
  </property>
</Properties>
</file>